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31"/>
  </p:notesMasterIdLst>
  <p:sldIdLst>
    <p:sldId id="285" r:id="rId5"/>
    <p:sldId id="257" r:id="rId6"/>
    <p:sldId id="258" r:id="rId7"/>
    <p:sldId id="260" r:id="rId8"/>
    <p:sldId id="259" r:id="rId9"/>
    <p:sldId id="261" r:id="rId10"/>
    <p:sldId id="289" r:id="rId11"/>
    <p:sldId id="262" r:id="rId12"/>
    <p:sldId id="265" r:id="rId13"/>
    <p:sldId id="267" r:id="rId14"/>
    <p:sldId id="266" r:id="rId15"/>
    <p:sldId id="286" r:id="rId16"/>
    <p:sldId id="287" r:id="rId17"/>
    <p:sldId id="288" r:id="rId18"/>
    <p:sldId id="270" r:id="rId19"/>
    <p:sldId id="271" r:id="rId20"/>
    <p:sldId id="273" r:id="rId21"/>
    <p:sldId id="274" r:id="rId22"/>
    <p:sldId id="284" r:id="rId23"/>
    <p:sldId id="276" r:id="rId24"/>
    <p:sldId id="277" r:id="rId25"/>
    <p:sldId id="278" r:id="rId26"/>
    <p:sldId id="279" r:id="rId27"/>
    <p:sldId id="280" r:id="rId28"/>
    <p:sldId id="281" r:id="rId29"/>
    <p:sldId id="282"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Fisher" initials="AF" lastIdx="10" clrIdx="0">
    <p:extLst>
      <p:ext uri="{19B8F6BF-5375-455C-9EA6-DF929625EA0E}">
        <p15:presenceInfo xmlns:p15="http://schemas.microsoft.com/office/powerpoint/2012/main" userId="S::afisher@astc.org::0a857145-7ab8-49f4-92f4-2face3c51d38" providerId="AD"/>
      </p:ext>
    </p:extLst>
  </p:cmAuthor>
  <p:cmAuthor id="2" name="Jamie Durana" initials="JD" lastIdx="10" clrIdx="1">
    <p:extLst>
      <p:ext uri="{19B8F6BF-5375-455C-9EA6-DF929625EA0E}">
        <p15:presenceInfo xmlns:p15="http://schemas.microsoft.com/office/powerpoint/2012/main" userId="S::jdurana@astc.org::f711052f-fdad-498a-98c3-4416ede1bdfa" providerId="AD"/>
      </p:ext>
    </p:extLst>
  </p:cmAuthor>
  <p:cmAuthor id="3" name="Lesley Markham" initials="LM" lastIdx="1" clrIdx="2">
    <p:extLst>
      <p:ext uri="{19B8F6BF-5375-455C-9EA6-DF929625EA0E}">
        <p15:presenceInfo xmlns:p15="http://schemas.microsoft.com/office/powerpoint/2012/main" userId="S::lmarkham@astc.org::1b8684f7-a716-48fc-a68b-b12e3392eaa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D6199"/>
    <a:srgbClr val="64AFA6"/>
    <a:srgbClr val="D5E7E1"/>
    <a:srgbClr val="B5D7C2"/>
    <a:srgbClr val="050622"/>
    <a:srgbClr val="1992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B10C5A-2FFA-476A-A365-DD06E6C7B4D2}" v="183" dt="2020-02-05T01:37:53.887"/>
    <p1510:client id="{ECC7C896-6187-4D89-9681-52C52A2553AF}" v="2" dt="2020-02-04T20:31:39.3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33"/>
    <p:restoredTop sz="70270" autoAdjust="0"/>
  </p:normalViewPr>
  <p:slideViewPr>
    <p:cSldViewPr snapToGrid="0">
      <p:cViewPr varScale="1">
        <p:scale>
          <a:sx n="76" d="100"/>
          <a:sy n="76" d="100"/>
        </p:scale>
        <p:origin x="45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anda Fisher" userId="0a857145-7ab8-49f4-92f4-2face3c51d38" providerId="ADAL" clId="{38B10C5A-2FFA-476A-A365-DD06E6C7B4D2}"/>
    <pc:docChg chg="undo custSel addSld delSld modSld">
      <pc:chgData name="Amanda Fisher" userId="0a857145-7ab8-49f4-92f4-2face3c51d38" providerId="ADAL" clId="{38B10C5A-2FFA-476A-A365-DD06E6C7B4D2}" dt="2020-02-05T01:48:32.371" v="961" actId="179"/>
      <pc:docMkLst>
        <pc:docMk/>
      </pc:docMkLst>
      <pc:sldChg chg="modSp delCm">
        <pc:chgData name="Amanda Fisher" userId="0a857145-7ab8-49f4-92f4-2face3c51d38" providerId="ADAL" clId="{38B10C5A-2FFA-476A-A365-DD06E6C7B4D2}" dt="2020-02-05T00:20:49.715" v="55" actId="20577"/>
        <pc:sldMkLst>
          <pc:docMk/>
          <pc:sldMk cId="867242460" sldId="257"/>
        </pc:sldMkLst>
        <pc:graphicFrameChg chg="modGraphic">
          <ac:chgData name="Amanda Fisher" userId="0a857145-7ab8-49f4-92f4-2face3c51d38" providerId="ADAL" clId="{38B10C5A-2FFA-476A-A365-DD06E6C7B4D2}" dt="2020-02-05T00:20:49.715" v="55" actId="20577"/>
          <ac:graphicFrameMkLst>
            <pc:docMk/>
            <pc:sldMk cId="867242460" sldId="257"/>
            <ac:graphicFrameMk id="4" creationId="{43E11562-4F3C-481A-B7F3-1E15BF886BAD}"/>
          </ac:graphicFrameMkLst>
        </pc:graphicFrameChg>
      </pc:sldChg>
      <pc:sldChg chg="addSp delSp modSp">
        <pc:chgData name="Amanda Fisher" userId="0a857145-7ab8-49f4-92f4-2face3c51d38" providerId="ADAL" clId="{38B10C5A-2FFA-476A-A365-DD06E6C7B4D2}" dt="2020-02-05T00:31:32.516" v="118" actId="1076"/>
        <pc:sldMkLst>
          <pc:docMk/>
          <pc:sldMk cId="2999126995" sldId="258"/>
        </pc:sldMkLst>
        <pc:spChg chg="del">
          <ac:chgData name="Amanda Fisher" userId="0a857145-7ab8-49f4-92f4-2face3c51d38" providerId="ADAL" clId="{38B10C5A-2FFA-476A-A365-DD06E6C7B4D2}" dt="2020-02-05T00:22:53.570" v="61" actId="478"/>
          <ac:spMkLst>
            <pc:docMk/>
            <pc:sldMk cId="2999126995" sldId="258"/>
            <ac:spMk id="2" creationId="{5A1A65BD-3354-4C4E-8494-F84F1F623705}"/>
          </ac:spMkLst>
        </pc:spChg>
        <pc:spChg chg="mod">
          <ac:chgData name="Amanda Fisher" userId="0a857145-7ab8-49f4-92f4-2face3c51d38" providerId="ADAL" clId="{38B10C5A-2FFA-476A-A365-DD06E6C7B4D2}" dt="2020-02-05T00:31:32.516" v="118" actId="1076"/>
          <ac:spMkLst>
            <pc:docMk/>
            <pc:sldMk cId="2999126995" sldId="258"/>
            <ac:spMk id="3" creationId="{AE11487E-80BB-45FC-AAC5-8DE6A4474A57}"/>
          </ac:spMkLst>
        </pc:spChg>
        <pc:picChg chg="add mod">
          <ac:chgData name="Amanda Fisher" userId="0a857145-7ab8-49f4-92f4-2face3c51d38" providerId="ADAL" clId="{38B10C5A-2FFA-476A-A365-DD06E6C7B4D2}" dt="2020-02-05T00:23:23.291" v="70" actId="1035"/>
          <ac:picMkLst>
            <pc:docMk/>
            <pc:sldMk cId="2999126995" sldId="258"/>
            <ac:picMk id="1026" creationId="{8F22941E-ADFE-4F7B-B81A-EAF8A9C81435}"/>
          </ac:picMkLst>
        </pc:picChg>
      </pc:sldChg>
      <pc:sldChg chg="addSp modSp">
        <pc:chgData name="Amanda Fisher" userId="0a857145-7ab8-49f4-92f4-2face3c51d38" providerId="ADAL" clId="{38B10C5A-2FFA-476A-A365-DD06E6C7B4D2}" dt="2020-02-05T00:34:31.429" v="132" actId="1076"/>
        <pc:sldMkLst>
          <pc:docMk/>
          <pc:sldMk cId="119688713" sldId="259"/>
        </pc:sldMkLst>
        <pc:spChg chg="mod">
          <ac:chgData name="Amanda Fisher" userId="0a857145-7ab8-49f4-92f4-2face3c51d38" providerId="ADAL" clId="{38B10C5A-2FFA-476A-A365-DD06E6C7B4D2}" dt="2020-02-05T00:34:31.429" v="132" actId="1076"/>
          <ac:spMkLst>
            <pc:docMk/>
            <pc:sldMk cId="119688713" sldId="259"/>
            <ac:spMk id="3" creationId="{914F05DF-1862-4C52-8C88-0D2B02125CED}"/>
          </ac:spMkLst>
        </pc:spChg>
        <pc:picChg chg="add mod">
          <ac:chgData name="Amanda Fisher" userId="0a857145-7ab8-49f4-92f4-2face3c51d38" providerId="ADAL" clId="{38B10C5A-2FFA-476A-A365-DD06E6C7B4D2}" dt="2020-02-05T00:34:24.263" v="130" actId="14100"/>
          <ac:picMkLst>
            <pc:docMk/>
            <pc:sldMk cId="119688713" sldId="259"/>
            <ac:picMk id="4" creationId="{29DCF24B-C85A-442D-A5D3-66B26C22FBA0}"/>
          </ac:picMkLst>
        </pc:picChg>
      </pc:sldChg>
      <pc:sldChg chg="addSp delSp modSp delCm">
        <pc:chgData name="Amanda Fisher" userId="0a857145-7ab8-49f4-92f4-2face3c51d38" providerId="ADAL" clId="{38B10C5A-2FFA-476A-A365-DD06E6C7B4D2}" dt="2020-02-05T00:30:10.516" v="116" actId="207"/>
        <pc:sldMkLst>
          <pc:docMk/>
          <pc:sldMk cId="2429783256" sldId="260"/>
        </pc:sldMkLst>
        <pc:spChg chg="mod">
          <ac:chgData name="Amanda Fisher" userId="0a857145-7ab8-49f4-92f4-2face3c51d38" providerId="ADAL" clId="{38B10C5A-2FFA-476A-A365-DD06E6C7B4D2}" dt="2020-02-05T00:30:10.516" v="116" actId="207"/>
          <ac:spMkLst>
            <pc:docMk/>
            <pc:sldMk cId="2429783256" sldId="260"/>
            <ac:spMk id="3" creationId="{AE11487E-80BB-45FC-AAC5-8DE6A4474A57}"/>
          </ac:spMkLst>
        </pc:spChg>
        <pc:spChg chg="mod">
          <ac:chgData name="Amanda Fisher" userId="0a857145-7ab8-49f4-92f4-2face3c51d38" providerId="ADAL" clId="{38B10C5A-2FFA-476A-A365-DD06E6C7B4D2}" dt="2020-02-05T00:25:24.010" v="78" actId="1076"/>
          <ac:spMkLst>
            <pc:docMk/>
            <pc:sldMk cId="2429783256" sldId="260"/>
            <ac:spMk id="4" creationId="{C47634AF-5E09-5B4A-AAF9-65C2355AEDCC}"/>
          </ac:spMkLst>
        </pc:spChg>
        <pc:picChg chg="add mod">
          <ac:chgData name="Amanda Fisher" userId="0a857145-7ab8-49f4-92f4-2face3c51d38" providerId="ADAL" clId="{38B10C5A-2FFA-476A-A365-DD06E6C7B4D2}" dt="2020-02-05T00:25:32.417" v="80" actId="1076"/>
          <ac:picMkLst>
            <pc:docMk/>
            <pc:sldMk cId="2429783256" sldId="260"/>
            <ac:picMk id="5" creationId="{CF9AF1C5-FE82-4FE9-8035-4D21499F801D}"/>
          </ac:picMkLst>
        </pc:picChg>
        <pc:picChg chg="add del">
          <ac:chgData name="Amanda Fisher" userId="0a857145-7ab8-49f4-92f4-2face3c51d38" providerId="ADAL" clId="{38B10C5A-2FFA-476A-A365-DD06E6C7B4D2}" dt="2020-02-05T00:24:56.990" v="72"/>
          <ac:picMkLst>
            <pc:docMk/>
            <pc:sldMk cId="2429783256" sldId="260"/>
            <ac:picMk id="2050" creationId="{659906B1-1779-4D0C-ACD0-82828D99931D}"/>
          </ac:picMkLst>
        </pc:picChg>
      </pc:sldChg>
      <pc:sldChg chg="addSp modSp">
        <pc:chgData name="Amanda Fisher" userId="0a857145-7ab8-49f4-92f4-2face3c51d38" providerId="ADAL" clId="{38B10C5A-2FFA-476A-A365-DD06E6C7B4D2}" dt="2020-02-05T00:37:23.174" v="149" actId="1076"/>
        <pc:sldMkLst>
          <pc:docMk/>
          <pc:sldMk cId="1420907685" sldId="261"/>
        </pc:sldMkLst>
        <pc:spChg chg="mod">
          <ac:chgData name="Amanda Fisher" userId="0a857145-7ab8-49f4-92f4-2face3c51d38" providerId="ADAL" clId="{38B10C5A-2FFA-476A-A365-DD06E6C7B4D2}" dt="2020-02-05T00:37:18.818" v="148" actId="14100"/>
          <ac:spMkLst>
            <pc:docMk/>
            <pc:sldMk cId="1420907685" sldId="261"/>
            <ac:spMk id="3" creationId="{749777B7-0789-4222-BDEB-EE05225F2515}"/>
          </ac:spMkLst>
        </pc:spChg>
        <pc:picChg chg="add mod">
          <ac:chgData name="Amanda Fisher" userId="0a857145-7ab8-49f4-92f4-2face3c51d38" providerId="ADAL" clId="{38B10C5A-2FFA-476A-A365-DD06E6C7B4D2}" dt="2020-02-05T00:37:23.174" v="149" actId="1076"/>
          <ac:picMkLst>
            <pc:docMk/>
            <pc:sldMk cId="1420907685" sldId="261"/>
            <ac:picMk id="3074" creationId="{97DCDFBF-0B44-4218-A06A-86D2C9B3B904}"/>
          </ac:picMkLst>
        </pc:picChg>
      </pc:sldChg>
      <pc:sldChg chg="addSp delSp modSp">
        <pc:chgData name="Amanda Fisher" userId="0a857145-7ab8-49f4-92f4-2face3c51d38" providerId="ADAL" clId="{38B10C5A-2FFA-476A-A365-DD06E6C7B4D2}" dt="2020-02-05T00:53:44.201" v="342" actId="20577"/>
        <pc:sldMkLst>
          <pc:docMk/>
          <pc:sldMk cId="3727314676" sldId="262"/>
        </pc:sldMkLst>
        <pc:spChg chg="mod">
          <ac:chgData name="Amanda Fisher" userId="0a857145-7ab8-49f4-92f4-2face3c51d38" providerId="ADAL" clId="{38B10C5A-2FFA-476A-A365-DD06E6C7B4D2}" dt="2020-02-05T00:53:44.201" v="342" actId="20577"/>
          <ac:spMkLst>
            <pc:docMk/>
            <pc:sldMk cId="3727314676" sldId="262"/>
            <ac:spMk id="3" creationId="{0B36A8B9-5AFE-4E3A-935E-887967D3BAE2}"/>
          </ac:spMkLst>
        </pc:spChg>
        <pc:picChg chg="del">
          <ac:chgData name="Amanda Fisher" userId="0a857145-7ab8-49f4-92f4-2face3c51d38" providerId="ADAL" clId="{38B10C5A-2FFA-476A-A365-DD06E6C7B4D2}" dt="2020-02-05T00:52:48.028" v="336" actId="478"/>
          <ac:picMkLst>
            <pc:docMk/>
            <pc:sldMk cId="3727314676" sldId="262"/>
            <ac:picMk id="4" creationId="{26A8B6F6-A4F0-4510-B5CD-CAB6C3E0E695}"/>
          </ac:picMkLst>
        </pc:picChg>
        <pc:picChg chg="add mod">
          <ac:chgData name="Amanda Fisher" userId="0a857145-7ab8-49f4-92f4-2face3c51d38" providerId="ADAL" clId="{38B10C5A-2FFA-476A-A365-DD06E6C7B4D2}" dt="2020-02-05T00:52:56.858" v="341" actId="1076"/>
          <ac:picMkLst>
            <pc:docMk/>
            <pc:sldMk cId="3727314676" sldId="262"/>
            <ac:picMk id="5" creationId="{84EB8AD1-9A93-4594-ABA0-E295EE5DE71B}"/>
          </ac:picMkLst>
        </pc:picChg>
      </pc:sldChg>
      <pc:sldChg chg="delSp modSp">
        <pc:chgData name="Amanda Fisher" userId="0a857145-7ab8-49f4-92f4-2face3c51d38" providerId="ADAL" clId="{38B10C5A-2FFA-476A-A365-DD06E6C7B4D2}" dt="2020-02-05T01:03:56.954" v="535" actId="403"/>
        <pc:sldMkLst>
          <pc:docMk/>
          <pc:sldMk cId="1836799298" sldId="266"/>
        </pc:sldMkLst>
        <pc:spChg chg="mod">
          <ac:chgData name="Amanda Fisher" userId="0a857145-7ab8-49f4-92f4-2face3c51d38" providerId="ADAL" clId="{38B10C5A-2FFA-476A-A365-DD06E6C7B4D2}" dt="2020-02-05T01:03:56.954" v="535" actId="403"/>
          <ac:spMkLst>
            <pc:docMk/>
            <pc:sldMk cId="1836799298" sldId="266"/>
            <ac:spMk id="5" creationId="{090EA897-862C-438A-81FF-AE132FB23817}"/>
          </ac:spMkLst>
        </pc:spChg>
        <pc:picChg chg="del">
          <ac:chgData name="Amanda Fisher" userId="0a857145-7ab8-49f4-92f4-2face3c51d38" providerId="ADAL" clId="{38B10C5A-2FFA-476A-A365-DD06E6C7B4D2}" dt="2020-02-05T01:01:43.288" v="373" actId="478"/>
          <ac:picMkLst>
            <pc:docMk/>
            <pc:sldMk cId="1836799298" sldId="266"/>
            <ac:picMk id="2" creationId="{803B199E-C65E-4FD5-9CE2-1718593FA821}"/>
          </ac:picMkLst>
        </pc:picChg>
      </pc:sldChg>
      <pc:sldChg chg="modSp">
        <pc:chgData name="Amanda Fisher" userId="0a857145-7ab8-49f4-92f4-2face3c51d38" providerId="ADAL" clId="{38B10C5A-2FFA-476A-A365-DD06E6C7B4D2}" dt="2020-02-05T01:00:38.178" v="365" actId="1035"/>
        <pc:sldMkLst>
          <pc:docMk/>
          <pc:sldMk cId="95963934" sldId="267"/>
        </pc:sldMkLst>
        <pc:spChg chg="mod">
          <ac:chgData name="Amanda Fisher" userId="0a857145-7ab8-49f4-92f4-2face3c51d38" providerId="ADAL" clId="{38B10C5A-2FFA-476A-A365-DD06E6C7B4D2}" dt="2020-02-05T01:00:38.178" v="365" actId="1035"/>
          <ac:spMkLst>
            <pc:docMk/>
            <pc:sldMk cId="95963934" sldId="267"/>
            <ac:spMk id="3" creationId="{C287E547-DE41-47E0-B0F4-B3E3707B78B0}"/>
          </ac:spMkLst>
        </pc:spChg>
        <pc:spChg chg="mod">
          <ac:chgData name="Amanda Fisher" userId="0a857145-7ab8-49f4-92f4-2face3c51d38" providerId="ADAL" clId="{38B10C5A-2FFA-476A-A365-DD06E6C7B4D2}" dt="2020-02-05T01:00:38.178" v="365" actId="1035"/>
          <ac:spMkLst>
            <pc:docMk/>
            <pc:sldMk cId="95963934" sldId="267"/>
            <ac:spMk id="14" creationId="{062B38C0-7EBB-477F-B92B-BF0CF7413D88}"/>
          </ac:spMkLst>
        </pc:spChg>
        <pc:spChg chg="mod">
          <ac:chgData name="Amanda Fisher" userId="0a857145-7ab8-49f4-92f4-2face3c51d38" providerId="ADAL" clId="{38B10C5A-2FFA-476A-A365-DD06E6C7B4D2}" dt="2020-02-05T01:00:38.178" v="365" actId="1035"/>
          <ac:spMkLst>
            <pc:docMk/>
            <pc:sldMk cId="95963934" sldId="267"/>
            <ac:spMk id="15" creationId="{AE5C362C-03E8-4B7A-B89D-0AD82EB21FA5}"/>
          </ac:spMkLst>
        </pc:spChg>
        <pc:spChg chg="mod">
          <ac:chgData name="Amanda Fisher" userId="0a857145-7ab8-49f4-92f4-2face3c51d38" providerId="ADAL" clId="{38B10C5A-2FFA-476A-A365-DD06E6C7B4D2}" dt="2020-02-05T01:00:38.178" v="365" actId="1035"/>
          <ac:spMkLst>
            <pc:docMk/>
            <pc:sldMk cId="95963934" sldId="267"/>
            <ac:spMk id="17" creationId="{7D724824-C733-423C-95B5-2EBD487D312B}"/>
          </ac:spMkLst>
        </pc:spChg>
        <pc:picChg chg="mod">
          <ac:chgData name="Amanda Fisher" userId="0a857145-7ab8-49f4-92f4-2face3c51d38" providerId="ADAL" clId="{38B10C5A-2FFA-476A-A365-DD06E6C7B4D2}" dt="2020-02-05T01:00:38.178" v="365" actId="1035"/>
          <ac:picMkLst>
            <pc:docMk/>
            <pc:sldMk cId="95963934" sldId="267"/>
            <ac:picMk id="7" creationId="{A9A221B8-B832-4CC9-B0D3-B53242DD917D}"/>
          </ac:picMkLst>
        </pc:picChg>
      </pc:sldChg>
      <pc:sldChg chg="modSp">
        <pc:chgData name="Amanda Fisher" userId="0a857145-7ab8-49f4-92f4-2face3c51d38" providerId="ADAL" clId="{38B10C5A-2FFA-476A-A365-DD06E6C7B4D2}" dt="2020-02-04T00:53:22.253" v="11" actId="1076"/>
        <pc:sldMkLst>
          <pc:docMk/>
          <pc:sldMk cId="3324722832" sldId="270"/>
        </pc:sldMkLst>
        <pc:spChg chg="mod">
          <ac:chgData name="Amanda Fisher" userId="0a857145-7ab8-49f4-92f4-2face3c51d38" providerId="ADAL" clId="{38B10C5A-2FFA-476A-A365-DD06E6C7B4D2}" dt="2020-02-04T00:53:22.253" v="11" actId="1076"/>
          <ac:spMkLst>
            <pc:docMk/>
            <pc:sldMk cId="3324722832" sldId="270"/>
            <ac:spMk id="3" creationId="{E444D0ED-6C39-4B93-BB04-D99C201A6A85}"/>
          </ac:spMkLst>
        </pc:spChg>
        <pc:spChg chg="mod">
          <ac:chgData name="Amanda Fisher" userId="0a857145-7ab8-49f4-92f4-2face3c51d38" providerId="ADAL" clId="{38B10C5A-2FFA-476A-A365-DD06E6C7B4D2}" dt="2020-02-04T00:52:59.942" v="10" actId="1076"/>
          <ac:spMkLst>
            <pc:docMk/>
            <pc:sldMk cId="3324722832" sldId="270"/>
            <ac:spMk id="6" creationId="{CCDF439A-B003-4A09-933A-52E4DE1AC32D}"/>
          </ac:spMkLst>
        </pc:spChg>
      </pc:sldChg>
      <pc:sldChg chg="addSp delSp modSp modNotesTx">
        <pc:chgData name="Amanda Fisher" userId="0a857145-7ab8-49f4-92f4-2face3c51d38" providerId="ADAL" clId="{38B10C5A-2FFA-476A-A365-DD06E6C7B4D2}" dt="2020-02-05T01:21:23.131" v="773" actId="20577"/>
        <pc:sldMkLst>
          <pc:docMk/>
          <pc:sldMk cId="2606233781" sldId="271"/>
        </pc:sldMkLst>
        <pc:spChg chg="add mod">
          <ac:chgData name="Amanda Fisher" userId="0a857145-7ab8-49f4-92f4-2face3c51d38" providerId="ADAL" clId="{38B10C5A-2FFA-476A-A365-DD06E6C7B4D2}" dt="2020-02-05T01:15:06.913" v="696" actId="1076"/>
          <ac:spMkLst>
            <pc:docMk/>
            <pc:sldMk cId="2606233781" sldId="271"/>
            <ac:spMk id="2" creationId="{EE628A2C-2C73-4B2F-BA01-315F03743C4E}"/>
          </ac:spMkLst>
        </pc:spChg>
        <pc:spChg chg="del mod">
          <ac:chgData name="Amanda Fisher" userId="0a857145-7ab8-49f4-92f4-2face3c51d38" providerId="ADAL" clId="{38B10C5A-2FFA-476A-A365-DD06E6C7B4D2}" dt="2020-02-05T01:17:06.981" v="726" actId="478"/>
          <ac:spMkLst>
            <pc:docMk/>
            <pc:sldMk cId="2606233781" sldId="271"/>
            <ac:spMk id="13" creationId="{FC58DBF7-10EA-4DCE-A04C-24546176496E}"/>
          </ac:spMkLst>
        </pc:spChg>
        <pc:spChg chg="add mod">
          <ac:chgData name="Amanda Fisher" userId="0a857145-7ab8-49f4-92f4-2face3c51d38" providerId="ADAL" clId="{38B10C5A-2FFA-476A-A365-DD06E6C7B4D2}" dt="2020-02-05T01:16:16.490" v="720" actId="20577"/>
          <ac:spMkLst>
            <pc:docMk/>
            <pc:sldMk cId="2606233781" sldId="271"/>
            <ac:spMk id="17" creationId="{8EF63498-5A24-442C-A1F0-5448D56CF0CE}"/>
          </ac:spMkLst>
        </pc:spChg>
        <pc:spChg chg="add mod">
          <ac:chgData name="Amanda Fisher" userId="0a857145-7ab8-49f4-92f4-2face3c51d38" providerId="ADAL" clId="{38B10C5A-2FFA-476A-A365-DD06E6C7B4D2}" dt="2020-02-05T01:15:51.861" v="715" actId="20577"/>
          <ac:spMkLst>
            <pc:docMk/>
            <pc:sldMk cId="2606233781" sldId="271"/>
            <ac:spMk id="19" creationId="{ACA34089-DA38-4B59-BF41-247432ACFCC2}"/>
          </ac:spMkLst>
        </pc:spChg>
        <pc:spChg chg="add mod ord">
          <ac:chgData name="Amanda Fisher" userId="0a857145-7ab8-49f4-92f4-2face3c51d38" providerId="ADAL" clId="{38B10C5A-2FFA-476A-A365-DD06E6C7B4D2}" dt="2020-02-05T01:18:35.413" v="732" actId="166"/>
          <ac:spMkLst>
            <pc:docMk/>
            <pc:sldMk cId="2606233781" sldId="271"/>
            <ac:spMk id="20" creationId="{B148BAB6-49BA-4525-A5F7-F26AFCCED0E4}"/>
          </ac:spMkLst>
        </pc:spChg>
        <pc:spChg chg="add mod">
          <ac:chgData name="Amanda Fisher" userId="0a857145-7ab8-49f4-92f4-2face3c51d38" providerId="ADAL" clId="{38B10C5A-2FFA-476A-A365-DD06E6C7B4D2}" dt="2020-02-05T01:15:33.979" v="708" actId="20577"/>
          <ac:spMkLst>
            <pc:docMk/>
            <pc:sldMk cId="2606233781" sldId="271"/>
            <ac:spMk id="21" creationId="{D5984693-17FD-4DBF-9190-93C1B4BFDECB}"/>
          </ac:spMkLst>
        </pc:spChg>
        <pc:spChg chg="add mod">
          <ac:chgData name="Amanda Fisher" userId="0a857145-7ab8-49f4-92f4-2face3c51d38" providerId="ADAL" clId="{38B10C5A-2FFA-476A-A365-DD06E6C7B4D2}" dt="2020-02-05T01:15:27.630" v="706" actId="20577"/>
          <ac:spMkLst>
            <pc:docMk/>
            <pc:sldMk cId="2606233781" sldId="271"/>
            <ac:spMk id="22" creationId="{BA52D2AF-6413-492F-A95D-0A0768D578E7}"/>
          </ac:spMkLst>
        </pc:spChg>
        <pc:spChg chg="add mod">
          <ac:chgData name="Amanda Fisher" userId="0a857145-7ab8-49f4-92f4-2face3c51d38" providerId="ADAL" clId="{38B10C5A-2FFA-476A-A365-DD06E6C7B4D2}" dt="2020-02-05T01:15:21.652" v="704" actId="20577"/>
          <ac:spMkLst>
            <pc:docMk/>
            <pc:sldMk cId="2606233781" sldId="271"/>
            <ac:spMk id="25" creationId="{0E0089FA-EE2E-4F67-9DC7-39C30963960F}"/>
          </ac:spMkLst>
        </pc:spChg>
        <pc:spChg chg="add mod">
          <ac:chgData name="Amanda Fisher" userId="0a857145-7ab8-49f4-92f4-2face3c51d38" providerId="ADAL" clId="{38B10C5A-2FFA-476A-A365-DD06E6C7B4D2}" dt="2020-02-05T01:19:17.115" v="761" actId="20577"/>
          <ac:spMkLst>
            <pc:docMk/>
            <pc:sldMk cId="2606233781" sldId="271"/>
            <ac:spMk id="26" creationId="{5A9591C5-08F1-4659-9AC6-BBDE8413C33E}"/>
          </ac:spMkLst>
        </pc:spChg>
        <pc:picChg chg="mod">
          <ac:chgData name="Amanda Fisher" userId="0a857145-7ab8-49f4-92f4-2face3c51d38" providerId="ADAL" clId="{38B10C5A-2FFA-476A-A365-DD06E6C7B4D2}" dt="2020-02-05T01:15:59.892" v="717" actId="1076"/>
          <ac:picMkLst>
            <pc:docMk/>
            <pc:sldMk cId="2606233781" sldId="271"/>
            <ac:picMk id="4" creationId="{CEC93570-C843-4A4D-9962-0EEB4CEFEF59}"/>
          </ac:picMkLst>
        </pc:picChg>
        <pc:picChg chg="mod">
          <ac:chgData name="Amanda Fisher" userId="0a857145-7ab8-49f4-92f4-2face3c51d38" providerId="ADAL" clId="{38B10C5A-2FFA-476A-A365-DD06E6C7B4D2}" dt="2020-02-05T01:18:39.307" v="733" actId="1076"/>
          <ac:picMkLst>
            <pc:docMk/>
            <pc:sldMk cId="2606233781" sldId="271"/>
            <ac:picMk id="2052" creationId="{5CC7EAB7-0E37-4B95-A9B7-231A5B9846B8}"/>
          </ac:picMkLst>
        </pc:picChg>
        <pc:picChg chg="del">
          <ac:chgData name="Amanda Fisher" userId="0a857145-7ab8-49f4-92f4-2face3c51d38" providerId="ADAL" clId="{38B10C5A-2FFA-476A-A365-DD06E6C7B4D2}" dt="2020-02-05T01:17:00.204" v="723" actId="478"/>
          <ac:picMkLst>
            <pc:docMk/>
            <pc:sldMk cId="2606233781" sldId="271"/>
            <ac:picMk id="2058" creationId="{942612BF-5BD2-41F9-AA76-31F02BB7BF14}"/>
          </ac:picMkLst>
        </pc:picChg>
        <pc:picChg chg="add mod">
          <ac:chgData name="Amanda Fisher" userId="0a857145-7ab8-49f4-92f4-2face3c51d38" providerId="ADAL" clId="{38B10C5A-2FFA-476A-A365-DD06E6C7B4D2}" dt="2020-02-05T01:18:30.353" v="731" actId="1076"/>
          <ac:picMkLst>
            <pc:docMk/>
            <pc:sldMk cId="2606233781" sldId="271"/>
            <ac:picMk id="5122" creationId="{670359E7-1E52-46ED-8B20-D58D7DFC399A}"/>
          </ac:picMkLst>
        </pc:picChg>
      </pc:sldChg>
      <pc:sldChg chg="modSp modNotesTx">
        <pc:chgData name="Amanda Fisher" userId="0a857145-7ab8-49f4-92f4-2face3c51d38" providerId="ADAL" clId="{38B10C5A-2FFA-476A-A365-DD06E6C7B4D2}" dt="2020-02-05T01:22:50.678" v="776" actId="20577"/>
        <pc:sldMkLst>
          <pc:docMk/>
          <pc:sldMk cId="1818765751" sldId="274"/>
        </pc:sldMkLst>
        <pc:spChg chg="mod">
          <ac:chgData name="Amanda Fisher" userId="0a857145-7ab8-49f4-92f4-2face3c51d38" providerId="ADAL" clId="{38B10C5A-2FFA-476A-A365-DD06E6C7B4D2}" dt="2020-02-05T01:22:30.321" v="774" actId="14100"/>
          <ac:spMkLst>
            <pc:docMk/>
            <pc:sldMk cId="1818765751" sldId="274"/>
            <ac:spMk id="4" creationId="{973E4CE5-61A3-4442-A73B-396A99B6D66D}"/>
          </ac:spMkLst>
        </pc:spChg>
        <pc:picChg chg="mod">
          <ac:chgData name="Amanda Fisher" userId="0a857145-7ab8-49f4-92f4-2face3c51d38" providerId="ADAL" clId="{38B10C5A-2FFA-476A-A365-DD06E6C7B4D2}" dt="2020-02-05T01:22:34.205" v="775" actId="14100"/>
          <ac:picMkLst>
            <pc:docMk/>
            <pc:sldMk cId="1818765751" sldId="274"/>
            <ac:picMk id="5122" creationId="{6955F830-0B65-4D9D-80A9-7E84E18FC59F}"/>
          </ac:picMkLst>
        </pc:picChg>
      </pc:sldChg>
      <pc:sldChg chg="addSp modSp modNotesTx">
        <pc:chgData name="Amanda Fisher" userId="0a857145-7ab8-49f4-92f4-2face3c51d38" providerId="ADAL" clId="{38B10C5A-2FFA-476A-A365-DD06E6C7B4D2}" dt="2020-02-05T01:42:33.314" v="929" actId="20577"/>
        <pc:sldMkLst>
          <pc:docMk/>
          <pc:sldMk cId="90629755" sldId="276"/>
        </pc:sldMkLst>
        <pc:spChg chg="add mod">
          <ac:chgData name="Amanda Fisher" userId="0a857145-7ab8-49f4-92f4-2face3c51d38" providerId="ADAL" clId="{38B10C5A-2FFA-476A-A365-DD06E6C7B4D2}" dt="2020-02-05T01:37:32.288" v="787" actId="1076"/>
          <ac:spMkLst>
            <pc:docMk/>
            <pc:sldMk cId="90629755" sldId="276"/>
            <ac:spMk id="17" creationId="{8F23C21B-B0BD-4F30-ABCA-C19C5D0606C5}"/>
          </ac:spMkLst>
        </pc:spChg>
        <pc:spChg chg="add mod">
          <ac:chgData name="Amanda Fisher" userId="0a857145-7ab8-49f4-92f4-2face3c51d38" providerId="ADAL" clId="{38B10C5A-2FFA-476A-A365-DD06E6C7B4D2}" dt="2020-02-05T01:37:51.803" v="791" actId="1076"/>
          <ac:spMkLst>
            <pc:docMk/>
            <pc:sldMk cId="90629755" sldId="276"/>
            <ac:spMk id="24" creationId="{2F52A689-A606-4AEA-AB3E-E8661371656D}"/>
          </ac:spMkLst>
        </pc:spChg>
        <pc:spChg chg="add mod">
          <ac:chgData name="Amanda Fisher" userId="0a857145-7ab8-49f4-92f4-2face3c51d38" providerId="ADAL" clId="{38B10C5A-2FFA-476A-A365-DD06E6C7B4D2}" dt="2020-02-05T01:37:48.022" v="790" actId="1076"/>
          <ac:spMkLst>
            <pc:docMk/>
            <pc:sldMk cId="90629755" sldId="276"/>
            <ac:spMk id="25" creationId="{FD4657F2-22E5-448E-8BA4-CB7CA34DD892}"/>
          </ac:spMkLst>
        </pc:spChg>
        <pc:spChg chg="add mod">
          <ac:chgData name="Amanda Fisher" userId="0a857145-7ab8-49f4-92f4-2face3c51d38" providerId="ADAL" clId="{38B10C5A-2FFA-476A-A365-DD06E6C7B4D2}" dt="2020-02-05T01:37:38.458" v="788" actId="1076"/>
          <ac:spMkLst>
            <pc:docMk/>
            <pc:sldMk cId="90629755" sldId="276"/>
            <ac:spMk id="26" creationId="{5C2C7366-EE42-4FB1-96B2-5B8CC4B17506}"/>
          </ac:spMkLst>
        </pc:spChg>
        <pc:spChg chg="add mod">
          <ac:chgData name="Amanda Fisher" userId="0a857145-7ab8-49f4-92f4-2face3c51d38" providerId="ADAL" clId="{38B10C5A-2FFA-476A-A365-DD06E6C7B4D2}" dt="2020-02-05T01:37:32.288" v="787" actId="1076"/>
          <ac:spMkLst>
            <pc:docMk/>
            <pc:sldMk cId="90629755" sldId="276"/>
            <ac:spMk id="27" creationId="{41CCDD76-5EAF-4A3A-91B6-5530F5294CFF}"/>
          </ac:spMkLst>
        </pc:spChg>
        <pc:spChg chg="add mod">
          <ac:chgData name="Amanda Fisher" userId="0a857145-7ab8-49f4-92f4-2face3c51d38" providerId="ADAL" clId="{38B10C5A-2FFA-476A-A365-DD06E6C7B4D2}" dt="2020-02-05T01:37:32.288" v="787" actId="1076"/>
          <ac:spMkLst>
            <pc:docMk/>
            <pc:sldMk cId="90629755" sldId="276"/>
            <ac:spMk id="28" creationId="{0A5CFEF0-47FE-48A5-99A8-D158403D32E2}"/>
          </ac:spMkLst>
        </pc:spChg>
        <pc:spChg chg="add mod">
          <ac:chgData name="Amanda Fisher" userId="0a857145-7ab8-49f4-92f4-2face3c51d38" providerId="ADAL" clId="{38B10C5A-2FFA-476A-A365-DD06E6C7B4D2}" dt="2020-02-05T01:37:42.560" v="789" actId="1076"/>
          <ac:spMkLst>
            <pc:docMk/>
            <pc:sldMk cId="90629755" sldId="276"/>
            <ac:spMk id="29" creationId="{90751E6B-355F-4808-A546-A169BBA2BF0F}"/>
          </ac:spMkLst>
        </pc:spChg>
        <pc:spChg chg="add mod">
          <ac:chgData name="Amanda Fisher" userId="0a857145-7ab8-49f4-92f4-2face3c51d38" providerId="ADAL" clId="{38B10C5A-2FFA-476A-A365-DD06E6C7B4D2}" dt="2020-02-05T01:37:58.305" v="794" actId="20577"/>
          <ac:spMkLst>
            <pc:docMk/>
            <pc:sldMk cId="90629755" sldId="276"/>
            <ac:spMk id="30" creationId="{649BA077-7AC8-4BB0-A470-F4347C0570B6}"/>
          </ac:spMkLst>
        </pc:spChg>
      </pc:sldChg>
      <pc:sldChg chg="modNotesTx">
        <pc:chgData name="Amanda Fisher" userId="0a857145-7ab8-49f4-92f4-2face3c51d38" providerId="ADAL" clId="{38B10C5A-2FFA-476A-A365-DD06E6C7B4D2}" dt="2020-02-05T01:43:21.086" v="953" actId="20577"/>
        <pc:sldMkLst>
          <pc:docMk/>
          <pc:sldMk cId="2170699470" sldId="277"/>
        </pc:sldMkLst>
      </pc:sldChg>
      <pc:sldChg chg="modSp">
        <pc:chgData name="Amanda Fisher" userId="0a857145-7ab8-49f4-92f4-2face3c51d38" providerId="ADAL" clId="{38B10C5A-2FFA-476A-A365-DD06E6C7B4D2}" dt="2020-02-05T01:48:00.958" v="958" actId="20577"/>
        <pc:sldMkLst>
          <pc:docMk/>
          <pc:sldMk cId="1754904445" sldId="281"/>
        </pc:sldMkLst>
        <pc:spChg chg="mod">
          <ac:chgData name="Amanda Fisher" userId="0a857145-7ab8-49f4-92f4-2face3c51d38" providerId="ADAL" clId="{38B10C5A-2FFA-476A-A365-DD06E6C7B4D2}" dt="2020-02-05T01:48:00.958" v="958" actId="20577"/>
          <ac:spMkLst>
            <pc:docMk/>
            <pc:sldMk cId="1754904445" sldId="281"/>
            <ac:spMk id="3" creationId="{749F2A62-D85F-4589-B84A-13A3599E1361}"/>
          </ac:spMkLst>
        </pc:spChg>
      </pc:sldChg>
      <pc:sldChg chg="modSp">
        <pc:chgData name="Amanda Fisher" userId="0a857145-7ab8-49f4-92f4-2face3c51d38" providerId="ADAL" clId="{38B10C5A-2FFA-476A-A365-DD06E6C7B4D2}" dt="2020-02-05T01:48:32.371" v="961" actId="179"/>
        <pc:sldMkLst>
          <pc:docMk/>
          <pc:sldMk cId="246829367" sldId="282"/>
        </pc:sldMkLst>
        <pc:spChg chg="mod">
          <ac:chgData name="Amanda Fisher" userId="0a857145-7ab8-49f4-92f4-2face3c51d38" providerId="ADAL" clId="{38B10C5A-2FFA-476A-A365-DD06E6C7B4D2}" dt="2020-02-05T01:48:32.371" v="961" actId="179"/>
          <ac:spMkLst>
            <pc:docMk/>
            <pc:sldMk cId="246829367" sldId="282"/>
            <ac:spMk id="3" creationId="{749F2A62-D85F-4589-B84A-13A3599E1361}"/>
          </ac:spMkLst>
        </pc:spChg>
      </pc:sldChg>
      <pc:sldChg chg="modSp">
        <pc:chgData name="Amanda Fisher" userId="0a857145-7ab8-49f4-92f4-2face3c51d38" providerId="ADAL" clId="{38B10C5A-2FFA-476A-A365-DD06E6C7B4D2}" dt="2020-02-05T01:34:50.772" v="785" actId="1076"/>
        <pc:sldMkLst>
          <pc:docMk/>
          <pc:sldMk cId="3870374392" sldId="284"/>
        </pc:sldMkLst>
        <pc:spChg chg="mod">
          <ac:chgData name="Amanda Fisher" userId="0a857145-7ab8-49f4-92f4-2face3c51d38" providerId="ADAL" clId="{38B10C5A-2FFA-476A-A365-DD06E6C7B4D2}" dt="2020-02-05T01:34:50.772" v="785" actId="1076"/>
          <ac:spMkLst>
            <pc:docMk/>
            <pc:sldMk cId="3870374392" sldId="284"/>
            <ac:spMk id="2" creationId="{F973649A-B8E8-4AD9-B06E-452C30523A1C}"/>
          </ac:spMkLst>
        </pc:spChg>
        <pc:spChg chg="mod">
          <ac:chgData name="Amanda Fisher" userId="0a857145-7ab8-49f4-92f4-2face3c51d38" providerId="ADAL" clId="{38B10C5A-2FFA-476A-A365-DD06E6C7B4D2}" dt="2020-02-05T01:34:12.180" v="783" actId="1076"/>
          <ac:spMkLst>
            <pc:docMk/>
            <pc:sldMk cId="3870374392" sldId="284"/>
            <ac:spMk id="3" creationId="{DF523A6A-487E-4FC7-97C4-264138DC4F99}"/>
          </ac:spMkLst>
        </pc:spChg>
      </pc:sldChg>
      <pc:sldChg chg="addSp delSp modSp">
        <pc:chgData name="Amanda Fisher" userId="0a857145-7ab8-49f4-92f4-2face3c51d38" providerId="ADAL" clId="{38B10C5A-2FFA-476A-A365-DD06E6C7B4D2}" dt="2020-02-05T00:48:54.322" v="333" actId="14100"/>
        <pc:sldMkLst>
          <pc:docMk/>
          <pc:sldMk cId="1003545110" sldId="285"/>
        </pc:sldMkLst>
        <pc:spChg chg="mod">
          <ac:chgData name="Amanda Fisher" userId="0a857145-7ab8-49f4-92f4-2face3c51d38" providerId="ADAL" clId="{38B10C5A-2FFA-476A-A365-DD06E6C7B4D2}" dt="2020-02-04T00:52:14.081" v="9" actId="115"/>
          <ac:spMkLst>
            <pc:docMk/>
            <pc:sldMk cId="1003545110" sldId="285"/>
            <ac:spMk id="2" creationId="{8F51497F-5FB4-0449-BC84-5388F543ACE2}"/>
          </ac:spMkLst>
        </pc:spChg>
        <pc:spChg chg="mod">
          <ac:chgData name="Amanda Fisher" userId="0a857145-7ab8-49f4-92f4-2face3c51d38" providerId="ADAL" clId="{38B10C5A-2FFA-476A-A365-DD06E6C7B4D2}" dt="2020-02-04T00:51:56.292" v="7" actId="1076"/>
          <ac:spMkLst>
            <pc:docMk/>
            <pc:sldMk cId="1003545110" sldId="285"/>
            <ac:spMk id="3" creationId="{079B7E09-BC35-8747-8024-C8DB87CA472E}"/>
          </ac:spMkLst>
        </pc:spChg>
        <pc:picChg chg="del mod">
          <ac:chgData name="Amanda Fisher" userId="0a857145-7ab8-49f4-92f4-2face3c51d38" providerId="ADAL" clId="{38B10C5A-2FFA-476A-A365-DD06E6C7B4D2}" dt="2020-02-05T00:48:40.075" v="328" actId="478"/>
          <ac:picMkLst>
            <pc:docMk/>
            <pc:sldMk cId="1003545110" sldId="285"/>
            <ac:picMk id="5" creationId="{37A3C9DA-848F-B54B-867D-FF2B9DAF1FDD}"/>
          </ac:picMkLst>
        </pc:picChg>
        <pc:picChg chg="add mod">
          <ac:chgData name="Amanda Fisher" userId="0a857145-7ab8-49f4-92f4-2face3c51d38" providerId="ADAL" clId="{38B10C5A-2FFA-476A-A365-DD06E6C7B4D2}" dt="2020-02-05T00:48:54.322" v="333" actId="14100"/>
          <ac:picMkLst>
            <pc:docMk/>
            <pc:sldMk cId="1003545110" sldId="285"/>
            <ac:picMk id="6" creationId="{51CC714C-770C-499D-9BCC-EB8D10D7C7A6}"/>
          </ac:picMkLst>
        </pc:picChg>
        <pc:picChg chg="del">
          <ac:chgData name="Amanda Fisher" userId="0a857145-7ab8-49f4-92f4-2face3c51d38" providerId="ADAL" clId="{38B10C5A-2FFA-476A-A365-DD06E6C7B4D2}" dt="2020-02-05T00:47:51.917" v="325" actId="478"/>
          <ac:picMkLst>
            <pc:docMk/>
            <pc:sldMk cId="1003545110" sldId="285"/>
            <ac:picMk id="7" creationId="{F293D70E-D5CE-1645-8206-2C80AFDB2B18}"/>
          </ac:picMkLst>
        </pc:picChg>
        <pc:picChg chg="add mod">
          <ac:chgData name="Amanda Fisher" userId="0a857145-7ab8-49f4-92f4-2face3c51d38" providerId="ADAL" clId="{38B10C5A-2FFA-476A-A365-DD06E6C7B4D2}" dt="2020-02-05T00:48:52.113" v="332" actId="1076"/>
          <ac:picMkLst>
            <pc:docMk/>
            <pc:sldMk cId="1003545110" sldId="285"/>
            <ac:picMk id="8" creationId="{97A041EE-BB60-444B-BD28-E1D75BE70B06}"/>
          </ac:picMkLst>
        </pc:picChg>
      </pc:sldChg>
      <pc:sldChg chg="addSp delSp modSp">
        <pc:chgData name="Amanda Fisher" userId="0a857145-7ab8-49f4-92f4-2face3c51d38" providerId="ADAL" clId="{38B10C5A-2FFA-476A-A365-DD06E6C7B4D2}" dt="2020-02-05T01:07:56.953" v="553" actId="1076"/>
        <pc:sldMkLst>
          <pc:docMk/>
          <pc:sldMk cId="668479383" sldId="286"/>
        </pc:sldMkLst>
        <pc:picChg chg="add del mod">
          <ac:chgData name="Amanda Fisher" userId="0a857145-7ab8-49f4-92f4-2face3c51d38" providerId="ADAL" clId="{38B10C5A-2FFA-476A-A365-DD06E6C7B4D2}" dt="2020-02-05T01:06:56.920" v="545"/>
          <ac:picMkLst>
            <pc:docMk/>
            <pc:sldMk cId="668479383" sldId="286"/>
            <ac:picMk id="2" creationId="{CD174F2D-C4A5-4579-8012-97526DC86636}"/>
          </ac:picMkLst>
        </pc:picChg>
        <pc:picChg chg="add mod">
          <ac:chgData name="Amanda Fisher" userId="0a857145-7ab8-49f4-92f4-2face3c51d38" providerId="ADAL" clId="{38B10C5A-2FFA-476A-A365-DD06E6C7B4D2}" dt="2020-02-05T01:07:56.953" v="553" actId="1076"/>
          <ac:picMkLst>
            <pc:docMk/>
            <pc:sldMk cId="668479383" sldId="286"/>
            <ac:picMk id="3" creationId="{A8D6BE84-138C-416E-AD29-C0872697D03B}"/>
          </ac:picMkLst>
        </pc:picChg>
        <pc:picChg chg="del">
          <ac:chgData name="Amanda Fisher" userId="0a857145-7ab8-49f4-92f4-2face3c51d38" providerId="ADAL" clId="{38B10C5A-2FFA-476A-A365-DD06E6C7B4D2}" dt="2020-02-05T01:05:53.688" v="536" actId="478"/>
          <ac:picMkLst>
            <pc:docMk/>
            <pc:sldMk cId="668479383" sldId="286"/>
            <ac:picMk id="9" creationId="{4733AB03-4654-824B-A8E5-350CF8D8216D}"/>
          </ac:picMkLst>
        </pc:picChg>
      </pc:sldChg>
      <pc:sldChg chg="addSp delSp modSp">
        <pc:chgData name="Amanda Fisher" userId="0a857145-7ab8-49f4-92f4-2face3c51d38" providerId="ADAL" clId="{38B10C5A-2FFA-476A-A365-DD06E6C7B4D2}" dt="2020-02-05T01:07:07.489" v="548" actId="1076"/>
        <pc:sldMkLst>
          <pc:docMk/>
          <pc:sldMk cId="1496929235" sldId="287"/>
        </pc:sldMkLst>
        <pc:spChg chg="mod">
          <ac:chgData name="Amanda Fisher" userId="0a857145-7ab8-49f4-92f4-2face3c51d38" providerId="ADAL" clId="{38B10C5A-2FFA-476A-A365-DD06E6C7B4D2}" dt="2020-02-05T01:06:28.456" v="544" actId="9"/>
          <ac:spMkLst>
            <pc:docMk/>
            <pc:sldMk cId="1496929235" sldId="287"/>
            <ac:spMk id="6" creationId="{7F6C8DA6-4418-0B46-8CF1-1C7F0A2EB636}"/>
          </ac:spMkLst>
        </pc:spChg>
        <pc:picChg chg="del">
          <ac:chgData name="Amanda Fisher" userId="0a857145-7ab8-49f4-92f4-2face3c51d38" providerId="ADAL" clId="{38B10C5A-2FFA-476A-A365-DD06E6C7B4D2}" dt="2020-02-05T01:06:59.607" v="546" actId="478"/>
          <ac:picMkLst>
            <pc:docMk/>
            <pc:sldMk cId="1496929235" sldId="287"/>
            <ac:picMk id="5" creationId="{7F886BF2-109E-DB43-A407-F04FB577858B}"/>
          </ac:picMkLst>
        </pc:picChg>
        <pc:picChg chg="add mod">
          <ac:chgData name="Amanda Fisher" userId="0a857145-7ab8-49f4-92f4-2face3c51d38" providerId="ADAL" clId="{38B10C5A-2FFA-476A-A365-DD06E6C7B4D2}" dt="2020-02-05T01:07:07.489" v="548" actId="1076"/>
          <ac:picMkLst>
            <pc:docMk/>
            <pc:sldMk cId="1496929235" sldId="287"/>
            <ac:picMk id="7" creationId="{EBF9440D-0DC5-4A61-A3DA-25904784EF7F}"/>
          </ac:picMkLst>
        </pc:picChg>
      </pc:sldChg>
      <pc:sldChg chg="addSp delSp modSp">
        <pc:chgData name="Amanda Fisher" userId="0a857145-7ab8-49f4-92f4-2face3c51d38" providerId="ADAL" clId="{38B10C5A-2FFA-476A-A365-DD06E6C7B4D2}" dt="2020-02-05T01:11:24.600" v="569" actId="20577"/>
        <pc:sldMkLst>
          <pc:docMk/>
          <pc:sldMk cId="2514140911" sldId="288"/>
        </pc:sldMkLst>
        <pc:spChg chg="mod">
          <ac:chgData name="Amanda Fisher" userId="0a857145-7ab8-49f4-92f4-2face3c51d38" providerId="ADAL" clId="{38B10C5A-2FFA-476A-A365-DD06E6C7B4D2}" dt="2020-02-05T01:11:24.600" v="569" actId="20577"/>
          <ac:spMkLst>
            <pc:docMk/>
            <pc:sldMk cId="2514140911" sldId="288"/>
            <ac:spMk id="8" creationId="{DF38AFED-7EA8-9740-BC84-7B23416924BD}"/>
          </ac:spMkLst>
        </pc:spChg>
        <pc:picChg chg="add mod">
          <ac:chgData name="Amanda Fisher" userId="0a857145-7ab8-49f4-92f4-2face3c51d38" providerId="ADAL" clId="{38B10C5A-2FFA-476A-A365-DD06E6C7B4D2}" dt="2020-02-05T01:07:32.806" v="551" actId="1076"/>
          <ac:picMkLst>
            <pc:docMk/>
            <pc:sldMk cId="2514140911" sldId="288"/>
            <ac:picMk id="2" creationId="{7326130B-EBEA-4B1A-B51D-036B465BCA33}"/>
          </ac:picMkLst>
        </pc:picChg>
        <pc:picChg chg="del">
          <ac:chgData name="Amanda Fisher" userId="0a857145-7ab8-49f4-92f4-2face3c51d38" providerId="ADAL" clId="{38B10C5A-2FFA-476A-A365-DD06E6C7B4D2}" dt="2020-02-05T01:07:28.086" v="549" actId="478"/>
          <ac:picMkLst>
            <pc:docMk/>
            <pc:sldMk cId="2514140911" sldId="288"/>
            <ac:picMk id="7" creationId="{927A93D1-4511-FD48-AF12-951F87823657}"/>
          </ac:picMkLst>
        </pc:picChg>
      </pc:sldChg>
      <pc:sldChg chg="addSp delSp modSp add del">
        <pc:chgData name="Amanda Fisher" userId="0a857145-7ab8-49f4-92f4-2face3c51d38" providerId="ADAL" clId="{38B10C5A-2FFA-476A-A365-DD06E6C7B4D2}" dt="2020-02-05T00:58:33.876" v="344" actId="2696"/>
        <pc:sldMkLst>
          <pc:docMk/>
          <pc:sldMk cId="3281188306" sldId="289"/>
        </pc:sldMkLst>
        <pc:spChg chg="mod">
          <ac:chgData name="Amanda Fisher" userId="0a857145-7ab8-49f4-92f4-2face3c51d38" providerId="ADAL" clId="{38B10C5A-2FFA-476A-A365-DD06E6C7B4D2}" dt="2020-02-05T00:47:25.851" v="321" actId="114"/>
          <ac:spMkLst>
            <pc:docMk/>
            <pc:sldMk cId="3281188306" sldId="289"/>
            <ac:spMk id="3" creationId="{749777B7-0789-4222-BDEB-EE05225F2515}"/>
          </ac:spMkLst>
        </pc:spChg>
        <pc:spChg chg="add mod">
          <ac:chgData name="Amanda Fisher" userId="0a857145-7ab8-49f4-92f4-2face3c51d38" providerId="ADAL" clId="{38B10C5A-2FFA-476A-A365-DD06E6C7B4D2}" dt="2020-02-05T00:51:31.886" v="335" actId="1076"/>
          <ac:spMkLst>
            <pc:docMk/>
            <pc:sldMk cId="3281188306" sldId="289"/>
            <ac:spMk id="6" creationId="{92120202-72B4-4FCD-B028-0A177D8BA993}"/>
          </ac:spMkLst>
        </pc:spChg>
        <pc:picChg chg="del">
          <ac:chgData name="Amanda Fisher" userId="0a857145-7ab8-49f4-92f4-2face3c51d38" providerId="ADAL" clId="{38B10C5A-2FFA-476A-A365-DD06E6C7B4D2}" dt="2020-02-05T00:39:57.366" v="151" actId="478"/>
          <ac:picMkLst>
            <pc:docMk/>
            <pc:sldMk cId="3281188306" sldId="289"/>
            <ac:picMk id="3074" creationId="{97DCDFBF-0B44-4218-A06A-86D2C9B3B904}"/>
          </ac:picMkLst>
        </pc:picChg>
        <pc:picChg chg="add mod">
          <ac:chgData name="Amanda Fisher" userId="0a857145-7ab8-49f4-92f4-2face3c51d38" providerId="ADAL" clId="{38B10C5A-2FFA-476A-A365-DD06E6C7B4D2}" dt="2020-02-05T00:40:18.201" v="156" actId="1076"/>
          <ac:picMkLst>
            <pc:docMk/>
            <pc:sldMk cId="3281188306" sldId="289"/>
            <ac:picMk id="4098" creationId="{78AB907B-B5BD-4738-8E23-B36F61DCFA86}"/>
          </ac:picMkLst>
        </pc:picChg>
      </pc:sldChg>
    </pc:docChg>
  </pc:docChgLst>
  <pc:docChgLst>
    <pc:chgData name="Lesley Markham" userId="1b8684f7-a716-48fc-a68b-b12e3392eaae" providerId="ADAL" clId="{ECC7C896-6187-4D89-9681-52C52A2553AF}"/>
    <pc:docChg chg="custSel modSld">
      <pc:chgData name="Lesley Markham" userId="1b8684f7-a716-48fc-a68b-b12e3392eaae" providerId="ADAL" clId="{ECC7C896-6187-4D89-9681-52C52A2553AF}" dt="2020-02-04T20:31:39.335" v="1"/>
      <pc:docMkLst>
        <pc:docMk/>
      </pc:docMkLst>
      <pc:sldChg chg="addCm modCm">
        <pc:chgData name="Lesley Markham" userId="1b8684f7-a716-48fc-a68b-b12e3392eaae" providerId="ADAL" clId="{ECC7C896-6187-4D89-9681-52C52A2553AF}" dt="2020-02-04T20:31:39.335" v="1"/>
        <pc:sldMkLst>
          <pc:docMk/>
          <pc:sldMk cId="867242460" sldId="25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B381A9-F697-4F9B-B687-2126BA5378CE}" type="datetimeFigureOut">
              <a:rPr lang="en-US" smtClean="0"/>
              <a:t>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11331B-5071-4F5C-96C7-7CBAC3D16FB4}" type="slidenum">
              <a:rPr lang="en-US" smtClean="0"/>
              <a:t>‹#›</a:t>
            </a:fld>
            <a:endParaRPr lang="en-US"/>
          </a:p>
        </p:txBody>
      </p:sp>
    </p:spTree>
    <p:extLst>
      <p:ext uri="{BB962C8B-B14F-4D97-AF65-F5344CB8AC3E}">
        <p14:creationId xmlns:p14="http://schemas.microsoft.com/office/powerpoint/2010/main" val="3275965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50622"/>
                </a:solidFill>
                <a:latin typeface="Trebuchet MS"/>
                <a:ea typeface="Microsoft JhengHei UI Light"/>
              </a:rPr>
              <a:t>This session is an opportunity for data collectors to become more familiar with the IF/THEN Gender Representation Toolkit assessment tool, including the language used and the process of collecting data.</a:t>
            </a:r>
          </a:p>
          <a:p>
            <a:endParaRPr lang="en-US" dirty="0"/>
          </a:p>
        </p:txBody>
      </p:sp>
      <p:sp>
        <p:nvSpPr>
          <p:cNvPr id="4" name="Slide Number Placeholder 3"/>
          <p:cNvSpPr>
            <a:spLocks noGrp="1"/>
          </p:cNvSpPr>
          <p:nvPr>
            <p:ph type="sldNum" sz="quarter" idx="5"/>
          </p:nvPr>
        </p:nvSpPr>
        <p:spPr/>
        <p:txBody>
          <a:bodyPr/>
          <a:lstStyle/>
          <a:p>
            <a:fld id="{1C11331B-5071-4F5C-96C7-7CBAC3D16FB4}" type="slidenum">
              <a:rPr lang="en-US" smtClean="0"/>
              <a:t>1</a:t>
            </a:fld>
            <a:endParaRPr lang="en-US"/>
          </a:p>
        </p:txBody>
      </p:sp>
    </p:spTree>
    <p:extLst>
      <p:ext uri="{BB962C8B-B14F-4D97-AF65-F5344CB8AC3E}">
        <p14:creationId xmlns:p14="http://schemas.microsoft.com/office/powerpoint/2010/main" val="991268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11331B-5071-4F5C-96C7-7CBAC3D16FB4}" type="slidenum">
              <a:rPr lang="en-US" smtClean="0"/>
              <a:t>12</a:t>
            </a:fld>
            <a:endParaRPr lang="en-US"/>
          </a:p>
        </p:txBody>
      </p:sp>
    </p:spTree>
    <p:extLst>
      <p:ext uri="{BB962C8B-B14F-4D97-AF65-F5344CB8AC3E}">
        <p14:creationId xmlns:p14="http://schemas.microsoft.com/office/powerpoint/2010/main" val="965972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lumMod val="90000"/>
                    <a:lumOff val="10000"/>
                  </a:schemeClr>
                </a:solidFill>
              </a:rPr>
              <a:t>Note: If you can’t tell if someone is an adult or child, place them in the adult category.  </a:t>
            </a:r>
            <a:endParaRPr lang="en-US" dirty="0"/>
          </a:p>
          <a:p>
            <a:endParaRPr lang="en-US" dirty="0"/>
          </a:p>
        </p:txBody>
      </p:sp>
      <p:sp>
        <p:nvSpPr>
          <p:cNvPr id="4" name="Slide Number Placeholder 3"/>
          <p:cNvSpPr>
            <a:spLocks noGrp="1"/>
          </p:cNvSpPr>
          <p:nvPr>
            <p:ph type="sldNum" sz="quarter" idx="5"/>
          </p:nvPr>
        </p:nvSpPr>
        <p:spPr/>
        <p:txBody>
          <a:bodyPr/>
          <a:lstStyle/>
          <a:p>
            <a:fld id="{1C11331B-5071-4F5C-96C7-7CBAC3D16FB4}" type="slidenum">
              <a:rPr lang="en-US" smtClean="0"/>
              <a:t>15</a:t>
            </a:fld>
            <a:endParaRPr lang="en-US"/>
          </a:p>
        </p:txBody>
      </p:sp>
    </p:spTree>
    <p:extLst>
      <p:ext uri="{BB962C8B-B14F-4D97-AF65-F5344CB8AC3E}">
        <p14:creationId xmlns:p14="http://schemas.microsoft.com/office/powerpoint/2010/main" val="3393690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Practice: How many adults do you count? How many children?</a:t>
            </a:r>
          </a:p>
          <a:p>
            <a:endParaRPr lang="en-US" dirty="0"/>
          </a:p>
          <a:p>
            <a:r>
              <a:rPr lang="en-US" dirty="0"/>
              <a:t>1: 1 adult 1 child</a:t>
            </a:r>
          </a:p>
          <a:p>
            <a:r>
              <a:rPr lang="en-US" dirty="0"/>
              <a:t>2: 2 children</a:t>
            </a:r>
          </a:p>
          <a:p>
            <a:r>
              <a:rPr lang="en-US" dirty="0"/>
              <a:t>3: 1 adult (the children are in a crowd of more than 7 and are not counted)</a:t>
            </a:r>
          </a:p>
          <a:p>
            <a:r>
              <a:rPr lang="en-US" dirty="0"/>
              <a:t>4: 1 adult (the child’s face is hidden and is not counted)</a:t>
            </a:r>
          </a:p>
          <a:p>
            <a:r>
              <a:rPr lang="en-US" dirty="0"/>
              <a:t>5: 2 adults</a:t>
            </a:r>
          </a:p>
          <a:p>
            <a:r>
              <a:rPr lang="en-US" dirty="0"/>
              <a:t>6: 3 children (</a:t>
            </a:r>
            <a:r>
              <a:rPr lang="en-US" dirty="0" err="1"/>
              <a:t>elmo</a:t>
            </a:r>
            <a:r>
              <a:rPr lang="en-US" dirty="0"/>
              <a:t> isn’t counted since he is not human)</a:t>
            </a:r>
          </a:p>
          <a:p>
            <a:r>
              <a:rPr lang="en-US" dirty="0"/>
              <a:t>7: 3 children (if you or your team decided that these three appear to be too close to 18 to know if they are adults, you may choose to record them as adults instead)</a:t>
            </a:r>
          </a:p>
          <a:p>
            <a:endParaRPr lang="en-US" dirty="0"/>
          </a:p>
          <a:p>
            <a:r>
              <a:rPr lang="en-US" dirty="0"/>
              <a:t>Expected Total: 5 adults and 9 children</a:t>
            </a:r>
          </a:p>
        </p:txBody>
      </p:sp>
      <p:sp>
        <p:nvSpPr>
          <p:cNvPr id="4" name="Slide Number Placeholder 3"/>
          <p:cNvSpPr>
            <a:spLocks noGrp="1"/>
          </p:cNvSpPr>
          <p:nvPr>
            <p:ph type="sldNum" sz="quarter" idx="5"/>
          </p:nvPr>
        </p:nvSpPr>
        <p:spPr/>
        <p:txBody>
          <a:bodyPr/>
          <a:lstStyle/>
          <a:p>
            <a:fld id="{1C11331B-5071-4F5C-96C7-7CBAC3D16FB4}" type="slidenum">
              <a:rPr lang="en-US" smtClean="0"/>
              <a:t>16</a:t>
            </a:fld>
            <a:endParaRPr lang="en-US"/>
          </a:p>
        </p:txBody>
      </p:sp>
    </p:spTree>
    <p:extLst>
      <p:ext uri="{BB962C8B-B14F-4D97-AF65-F5344CB8AC3E}">
        <p14:creationId xmlns:p14="http://schemas.microsoft.com/office/powerpoint/2010/main" val="3669650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90000"/>
                    <a:lumOff val="10000"/>
                  </a:schemeClr>
                </a:solidFill>
              </a:rPr>
              <a:t>The “I </a:t>
            </a:r>
            <a:r>
              <a:rPr lang="en-US" sz="1200" b="1" dirty="0">
                <a:solidFill>
                  <a:schemeClr val="tx1">
                    <a:lumMod val="90000"/>
                    <a:lumOff val="10000"/>
                  </a:schemeClr>
                </a:solidFill>
              </a:rPr>
              <a:t>do not perceive</a:t>
            </a:r>
            <a:r>
              <a:rPr lang="en-US" sz="1200" dirty="0">
                <a:solidFill>
                  <a:schemeClr val="tx1">
                    <a:lumMod val="90000"/>
                    <a:lumOff val="10000"/>
                  </a:schemeClr>
                </a:solidFill>
              </a:rPr>
              <a:t> this person to be a woman/girl or man/boy” category </a:t>
            </a:r>
            <a:r>
              <a:rPr lang="en-US" sz="1200" i="0" dirty="0">
                <a:solidFill>
                  <a:schemeClr val="tx1">
                    <a:lumMod val="90000"/>
                    <a:lumOff val="10000"/>
                  </a:schemeClr>
                </a:solidFill>
              </a:rPr>
              <a:t>is one way to account for people who may not be a binary gender.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90000"/>
                  <a:lumOff val="10000"/>
                </a:schemeClr>
              </a:solidFill>
            </a:endParaRPr>
          </a:p>
          <a:p>
            <a:endParaRPr lang="en-US" dirty="0"/>
          </a:p>
        </p:txBody>
      </p:sp>
      <p:sp>
        <p:nvSpPr>
          <p:cNvPr id="4" name="Slide Number Placeholder 3"/>
          <p:cNvSpPr>
            <a:spLocks noGrp="1"/>
          </p:cNvSpPr>
          <p:nvPr>
            <p:ph type="sldNum" sz="quarter" idx="5"/>
          </p:nvPr>
        </p:nvSpPr>
        <p:spPr/>
        <p:txBody>
          <a:bodyPr/>
          <a:lstStyle/>
          <a:p>
            <a:fld id="{1C11331B-5071-4F5C-96C7-7CBAC3D16FB4}" type="slidenum">
              <a:rPr lang="en-US" smtClean="0"/>
              <a:t>17</a:t>
            </a:fld>
            <a:endParaRPr lang="en-US"/>
          </a:p>
        </p:txBody>
      </p:sp>
    </p:spTree>
    <p:extLst>
      <p:ext uri="{BB962C8B-B14F-4D97-AF65-F5344CB8AC3E}">
        <p14:creationId xmlns:p14="http://schemas.microsoft.com/office/powerpoint/2010/main" val="1058575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chemeClr val="tx1">
                    <a:lumMod val="90000"/>
                    <a:lumOff val="10000"/>
                  </a:schemeClr>
                </a:solidFill>
                <a:latin typeface="Trebuchet MS" panose="020B0703020202090204" pitchFamily="34" charset="0"/>
              </a:rPr>
              <a:t>After marking an individual in either the woman/girl or man/boy category, decide if you perceive them as gender non-conforming. If so, place an additional mark in the gender non-conforming box underneath the gender category you marked initially.</a:t>
            </a:r>
          </a:p>
          <a:p>
            <a:pPr marL="0" lvl="0" indent="0">
              <a:buNone/>
            </a:pPr>
            <a:endParaRPr lang="en-US" sz="1200" dirty="0">
              <a:solidFill>
                <a:schemeClr val="tx1">
                  <a:lumMod val="90000"/>
                  <a:lumOff val="10000"/>
                </a:schemeClr>
              </a:solidFill>
              <a:latin typeface="Trebuchet MS" panose="020B0703020202090204" pitchFamily="34" charset="0"/>
            </a:endParaRPr>
          </a:p>
          <a:p>
            <a:pPr marL="0" lvl="0" indent="0">
              <a:buNone/>
            </a:pPr>
            <a:r>
              <a:rPr lang="en-US" sz="1200" dirty="0">
                <a:solidFill>
                  <a:schemeClr val="tx1">
                    <a:lumMod val="90000"/>
                    <a:lumOff val="10000"/>
                  </a:schemeClr>
                </a:solidFill>
                <a:latin typeface="Trebuchet MS" panose="020B0703020202090204" pitchFamily="34" charset="0"/>
              </a:rPr>
              <a:t>Note:</a:t>
            </a:r>
          </a:p>
          <a:p>
            <a:pPr>
              <a:buFont typeface="Arial" panose="020B0604020202020204" pitchFamily="34" charset="0"/>
              <a:buChar char="•"/>
            </a:pPr>
            <a:r>
              <a:rPr lang="en-US" sz="1200" dirty="0">
                <a:solidFill>
                  <a:schemeClr val="tx1">
                    <a:lumMod val="90000"/>
                    <a:lumOff val="10000"/>
                  </a:schemeClr>
                </a:solidFill>
                <a:latin typeface="Trebuchet MS" panose="020B0703020202090204" pitchFamily="34" charset="0"/>
              </a:rPr>
              <a:t>If you are unsure if you think a person is gender non-conforming, do not mark them as such.</a:t>
            </a:r>
          </a:p>
          <a:p>
            <a:endParaRPr lang="en-US" dirty="0"/>
          </a:p>
        </p:txBody>
      </p:sp>
      <p:sp>
        <p:nvSpPr>
          <p:cNvPr id="4" name="Slide Number Placeholder 3"/>
          <p:cNvSpPr>
            <a:spLocks noGrp="1"/>
          </p:cNvSpPr>
          <p:nvPr>
            <p:ph type="sldNum" sz="quarter" idx="5"/>
          </p:nvPr>
        </p:nvSpPr>
        <p:spPr/>
        <p:txBody>
          <a:bodyPr/>
          <a:lstStyle/>
          <a:p>
            <a:fld id="{1C11331B-5071-4F5C-96C7-7CBAC3D16FB4}" type="slidenum">
              <a:rPr lang="en-US" smtClean="0"/>
              <a:t>18</a:t>
            </a:fld>
            <a:endParaRPr lang="en-US"/>
          </a:p>
        </p:txBody>
      </p:sp>
    </p:spTree>
    <p:extLst>
      <p:ext uri="{BB962C8B-B14F-4D97-AF65-F5344CB8AC3E}">
        <p14:creationId xmlns:p14="http://schemas.microsoft.com/office/powerpoint/2010/main" val="1331693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rebuchet MS" panose="020B0703020202090204" pitchFamily="34" charset="0"/>
                <a:ea typeface="+mn-lt"/>
                <a:cs typeface="+mn-lt"/>
              </a:rPr>
              <a:t>The goal is to better understand what museum visitors will see in your museum- will they feel represented by the images and videos they see?</a:t>
            </a:r>
            <a:endParaRPr lang="en-US" dirty="0">
              <a:latin typeface="Trebuchet MS" panose="020B0703020202090204" pitchFamily="34" charset="0"/>
              <a:ea typeface="+mn-lt"/>
              <a:cs typeface="+mn-lt"/>
            </a:endParaRPr>
          </a:p>
          <a:p>
            <a:endParaRPr lang="en-US" dirty="0">
              <a:latin typeface="Trebuchet MS" panose="020B0703020202090204" pitchFamily="34" charset="0"/>
              <a:ea typeface="Microsoft JhengHei UI Light"/>
            </a:endParaRPr>
          </a:p>
          <a:p>
            <a:r>
              <a:rPr lang="en-US" sz="1200" dirty="0">
                <a:latin typeface="Trebuchet MS" panose="020B0703020202090204" pitchFamily="34" charset="0"/>
                <a:ea typeface="Microsoft JhengHei UI Light"/>
              </a:rPr>
              <a:t>Keep in mind that when using the tool, you should categorize people based on your initial reactions, which will help the data better reflect what museum visitors are most likely to think when they see an image.</a:t>
            </a:r>
            <a:endParaRPr lang="en-US" sz="1200" dirty="0">
              <a:latin typeface="Trebuchet MS" panose="020B0703020202090204" pitchFamily="34" charset="0"/>
              <a:ea typeface="Microsoft JhengHei UI"/>
            </a:endParaRPr>
          </a:p>
          <a:p>
            <a:endParaRPr lang="en-US" dirty="0"/>
          </a:p>
        </p:txBody>
      </p:sp>
      <p:sp>
        <p:nvSpPr>
          <p:cNvPr id="4" name="Slide Number Placeholder 3"/>
          <p:cNvSpPr>
            <a:spLocks noGrp="1"/>
          </p:cNvSpPr>
          <p:nvPr>
            <p:ph type="sldNum" sz="quarter" idx="5"/>
          </p:nvPr>
        </p:nvSpPr>
        <p:spPr/>
        <p:txBody>
          <a:bodyPr/>
          <a:lstStyle/>
          <a:p>
            <a:fld id="{1C11331B-5071-4F5C-96C7-7CBAC3D16FB4}" type="slidenum">
              <a:rPr lang="en-US" smtClean="0"/>
              <a:t>19</a:t>
            </a:fld>
            <a:endParaRPr lang="en-US"/>
          </a:p>
        </p:txBody>
      </p:sp>
    </p:spTree>
    <p:extLst>
      <p:ext uri="{BB962C8B-B14F-4D97-AF65-F5344CB8AC3E}">
        <p14:creationId xmlns:p14="http://schemas.microsoft.com/office/powerpoint/2010/main" val="2160781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 tool to record the people you see in these images.</a:t>
            </a:r>
          </a:p>
          <a:p>
            <a:endParaRPr lang="en-US" dirty="0"/>
          </a:p>
          <a:p>
            <a:r>
              <a:rPr lang="en-US" dirty="0"/>
              <a:t>1: You may choose to only count the child in green since the second child’s face is hard to see</a:t>
            </a:r>
          </a:p>
          <a:p>
            <a:r>
              <a:rPr lang="en-US" dirty="0"/>
              <a:t>4: Unisex uniforms typically should not be taken into account when deciding if someone is gender non-conforming</a:t>
            </a:r>
          </a:p>
          <a:p>
            <a:r>
              <a:rPr lang="en-US" dirty="0"/>
              <a:t>7: You may choose not to count the person facing away from the camera.</a:t>
            </a:r>
          </a:p>
          <a:p>
            <a:r>
              <a:rPr lang="en-US" dirty="0"/>
              <a:t>8: Some may choose to mark this person under “I do not perceive this person to be a man or a woman”, while some may choose to mark them as “I perceive this person to be a man” and place a mark in the “gender non-conforming” line (or, some may choose a different option altogether!).  All choices are ok as long as it reflects what the data collector perceives.  There does not need to be agreement among data collectors about the “right” choice.  </a:t>
            </a:r>
          </a:p>
          <a:p>
            <a:endParaRPr lang="en-US" dirty="0"/>
          </a:p>
        </p:txBody>
      </p:sp>
      <p:sp>
        <p:nvSpPr>
          <p:cNvPr id="4" name="Slide Number Placeholder 3"/>
          <p:cNvSpPr>
            <a:spLocks noGrp="1"/>
          </p:cNvSpPr>
          <p:nvPr>
            <p:ph type="sldNum" sz="quarter" idx="5"/>
          </p:nvPr>
        </p:nvSpPr>
        <p:spPr/>
        <p:txBody>
          <a:bodyPr/>
          <a:lstStyle/>
          <a:p>
            <a:fld id="{1C11331B-5071-4F5C-96C7-7CBAC3D16FB4}" type="slidenum">
              <a:rPr lang="en-US" smtClean="0"/>
              <a:t>20</a:t>
            </a:fld>
            <a:endParaRPr lang="en-US"/>
          </a:p>
        </p:txBody>
      </p:sp>
    </p:spTree>
    <p:extLst>
      <p:ext uri="{BB962C8B-B14F-4D97-AF65-F5344CB8AC3E}">
        <p14:creationId xmlns:p14="http://schemas.microsoft.com/office/powerpoint/2010/main" val="2121905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STEM Professional: </a:t>
            </a:r>
          </a:p>
          <a:p>
            <a:r>
              <a:rPr lang="en-US" sz="1200" i="0" dirty="0">
                <a:solidFill>
                  <a:schemeClr val="tx1">
                    <a:lumMod val="90000"/>
                    <a:lumOff val="10000"/>
                  </a:schemeClr>
                </a:solidFill>
                <a:latin typeface="Trebuchet MS" panose="020B0703020202090204" pitchFamily="34" charset="0"/>
              </a:rPr>
              <a:t>Adults who appear to be a STEM Professional based on their clothing (e.g., a lab coat), job-related tools/instruments, or actions.</a:t>
            </a:r>
          </a:p>
          <a:p>
            <a:endParaRPr lang="en-US" sz="1200" i="0" dirty="0">
              <a:solidFill>
                <a:schemeClr val="tx1">
                  <a:lumMod val="90000"/>
                  <a:lumOff val="10000"/>
                </a:schemeClr>
              </a:solidFill>
              <a:latin typeface="Trebuchet MS" panose="020B0703020202090204" pitchFamily="34" charset="0"/>
            </a:endParaRPr>
          </a:p>
          <a:p>
            <a:r>
              <a:rPr lang="en-US" i="0" dirty="0"/>
              <a:t>Doing STEM:</a:t>
            </a:r>
          </a:p>
          <a:p>
            <a:r>
              <a:rPr lang="en-US" i="0" dirty="0"/>
              <a:t>Children who appear to be engaging in a STEM activity </a:t>
            </a:r>
            <a:r>
              <a:rPr lang="en-US" sz="1200" i="0" dirty="0">
                <a:solidFill>
                  <a:schemeClr val="tx1">
                    <a:lumMod val="90000"/>
                    <a:lumOff val="10000"/>
                  </a:schemeClr>
                </a:solidFill>
                <a:latin typeface="Trebuchet MS" panose="020B0703020202090204" pitchFamily="34" charset="0"/>
              </a:rPr>
              <a:t>(e.g., actively participating, using a scientific tool to observe or measure).</a:t>
            </a:r>
            <a:endParaRPr lang="en-US" i="0" dirty="0"/>
          </a:p>
        </p:txBody>
      </p:sp>
      <p:sp>
        <p:nvSpPr>
          <p:cNvPr id="4" name="Slide Number Placeholder 3"/>
          <p:cNvSpPr>
            <a:spLocks noGrp="1"/>
          </p:cNvSpPr>
          <p:nvPr>
            <p:ph type="sldNum" sz="quarter" idx="5"/>
          </p:nvPr>
        </p:nvSpPr>
        <p:spPr/>
        <p:txBody>
          <a:bodyPr/>
          <a:lstStyle/>
          <a:p>
            <a:fld id="{1C11331B-5071-4F5C-96C7-7CBAC3D16FB4}" type="slidenum">
              <a:rPr lang="en-US" smtClean="0"/>
              <a:t>21</a:t>
            </a:fld>
            <a:endParaRPr lang="en-US"/>
          </a:p>
        </p:txBody>
      </p:sp>
    </p:spTree>
    <p:extLst>
      <p:ext uri="{BB962C8B-B14F-4D97-AF65-F5344CB8AC3E}">
        <p14:creationId xmlns:p14="http://schemas.microsoft.com/office/powerpoint/2010/main" val="2024905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Use the tool to record the people you see in these images.</a:t>
            </a:r>
          </a:p>
          <a:p>
            <a:endParaRPr lang="en-US" dirty="0"/>
          </a:p>
        </p:txBody>
      </p:sp>
      <p:sp>
        <p:nvSpPr>
          <p:cNvPr id="4" name="Slide Number Placeholder 3"/>
          <p:cNvSpPr>
            <a:spLocks noGrp="1"/>
          </p:cNvSpPr>
          <p:nvPr>
            <p:ph type="sldNum" sz="quarter" idx="5"/>
          </p:nvPr>
        </p:nvSpPr>
        <p:spPr/>
        <p:txBody>
          <a:bodyPr/>
          <a:lstStyle/>
          <a:p>
            <a:fld id="{1C11331B-5071-4F5C-96C7-7CBAC3D16FB4}" type="slidenum">
              <a:rPr lang="en-US" smtClean="0"/>
              <a:t>22</a:t>
            </a:fld>
            <a:endParaRPr lang="en-US"/>
          </a:p>
        </p:txBody>
      </p:sp>
    </p:spTree>
    <p:extLst>
      <p:ext uri="{BB962C8B-B14F-4D97-AF65-F5344CB8AC3E}">
        <p14:creationId xmlns:p14="http://schemas.microsoft.com/office/powerpoint/2010/main" val="641986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11331B-5071-4F5C-96C7-7CBAC3D16FB4}" type="slidenum">
              <a:rPr lang="en-US" smtClean="0"/>
              <a:t>26</a:t>
            </a:fld>
            <a:endParaRPr lang="en-US"/>
          </a:p>
        </p:txBody>
      </p:sp>
    </p:spTree>
    <p:extLst>
      <p:ext uri="{BB962C8B-B14F-4D97-AF65-F5344CB8AC3E}">
        <p14:creationId xmlns:p14="http://schemas.microsoft.com/office/powerpoint/2010/main" val="1711540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Guidelines for using the tool: </a:t>
            </a:r>
            <a:r>
              <a:rPr lang="en-US" sz="1200" dirty="0">
                <a:effectLst/>
                <a:latin typeface="Trebuchet MS" panose="020B0703020202090204" pitchFamily="34" charset="0"/>
              </a:rPr>
              <a:t>Review definitions and rules for age, gender, STEM, space, element, etc.</a:t>
            </a:r>
          </a:p>
          <a:p>
            <a:endParaRPr lang="en-US" dirty="0"/>
          </a:p>
        </p:txBody>
      </p:sp>
      <p:sp>
        <p:nvSpPr>
          <p:cNvPr id="4" name="Slide Number Placeholder 3"/>
          <p:cNvSpPr>
            <a:spLocks noGrp="1"/>
          </p:cNvSpPr>
          <p:nvPr>
            <p:ph type="sldNum" sz="quarter" idx="5"/>
          </p:nvPr>
        </p:nvSpPr>
        <p:spPr/>
        <p:txBody>
          <a:bodyPr/>
          <a:lstStyle/>
          <a:p>
            <a:fld id="{1C11331B-5071-4F5C-96C7-7CBAC3D16FB4}" type="slidenum">
              <a:rPr lang="en-US" smtClean="0"/>
              <a:t>2</a:t>
            </a:fld>
            <a:endParaRPr lang="en-US"/>
          </a:p>
        </p:txBody>
      </p:sp>
    </p:spTree>
    <p:extLst>
      <p:ext uri="{BB962C8B-B14F-4D97-AF65-F5344CB8AC3E}">
        <p14:creationId xmlns:p14="http://schemas.microsoft.com/office/powerpoint/2010/main" val="2102194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11331B-5071-4F5C-96C7-7CBAC3D16FB4}" type="slidenum">
              <a:rPr lang="en-US" smtClean="0"/>
              <a:t>3</a:t>
            </a:fld>
            <a:endParaRPr lang="en-US"/>
          </a:p>
        </p:txBody>
      </p:sp>
    </p:spTree>
    <p:extLst>
      <p:ext uri="{BB962C8B-B14F-4D97-AF65-F5344CB8AC3E}">
        <p14:creationId xmlns:p14="http://schemas.microsoft.com/office/powerpoint/2010/main" val="1722208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compiled data will help the field </a:t>
            </a:r>
            <a:r>
              <a:rPr lang="en-US" sz="1200" dirty="0">
                <a:solidFill>
                  <a:schemeClr val="tx1">
                    <a:lumMod val="90000"/>
                    <a:lumOff val="10000"/>
                  </a:schemeClr>
                </a:solidFill>
                <a:latin typeface="Trebuchet MS" panose="020B0703020202090204" pitchFamily="34" charset="0"/>
              </a:rPr>
              <a:t>to better understand the state of gender representation in science museums.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90000"/>
                  <a:lumOff val="10000"/>
                </a:schemeClr>
              </a:solidFill>
              <a:latin typeface="Trebuchet MS" panose="020B070302020209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90000"/>
                    <a:lumOff val="10000"/>
                  </a:schemeClr>
                </a:solidFill>
                <a:latin typeface="Trebuchet MS" panose="020B0703020202090204" pitchFamily="34" charset="0"/>
              </a:rPr>
              <a:t>The IF/THEN Grants will help ASTC member museums make strides toward equitable gender representation.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90000"/>
                  <a:lumOff val="10000"/>
                </a:schemeClr>
              </a:solidFill>
              <a:latin typeface="Trebuchet MS" panose="020B0703020202090204" pitchFamily="34" charset="0"/>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90000"/>
                  <a:lumOff val="10000"/>
                </a:schemeClr>
              </a:solidFill>
              <a:latin typeface="Trebuchet MS" panose="020B0703020202090204" pitchFamily="34" charset="0"/>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90000"/>
                  <a:lumOff val="10000"/>
                </a:schemeClr>
              </a:solidFill>
              <a:latin typeface="Trebuchet MS" panose="020B070302020209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90000"/>
                  <a:lumOff val="10000"/>
                </a:schemeClr>
              </a:solidFill>
              <a:latin typeface="Trebuchet MS" panose="020B0703020202090204" pitchFamily="34" charset="0"/>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90000"/>
                  <a:lumOff val="10000"/>
                </a:schemeClr>
              </a:solidFill>
              <a:latin typeface="Trebuchet MS" panose="020B0703020202090204" pitchFamily="34" charset="0"/>
              <a:cs typeface="Arial" panose="020B0604020202020204"/>
            </a:endParaRPr>
          </a:p>
          <a:p>
            <a:endParaRPr lang="en-US" dirty="0"/>
          </a:p>
        </p:txBody>
      </p:sp>
      <p:sp>
        <p:nvSpPr>
          <p:cNvPr id="4" name="Slide Number Placeholder 3"/>
          <p:cNvSpPr>
            <a:spLocks noGrp="1"/>
          </p:cNvSpPr>
          <p:nvPr>
            <p:ph type="sldNum" sz="quarter" idx="5"/>
          </p:nvPr>
        </p:nvSpPr>
        <p:spPr/>
        <p:txBody>
          <a:bodyPr/>
          <a:lstStyle/>
          <a:p>
            <a:fld id="{1C11331B-5071-4F5C-96C7-7CBAC3D16FB4}" type="slidenum">
              <a:rPr lang="en-US" smtClean="0"/>
              <a:t>4</a:t>
            </a:fld>
            <a:endParaRPr lang="en-US"/>
          </a:p>
        </p:txBody>
      </p:sp>
    </p:spTree>
    <p:extLst>
      <p:ext uri="{BB962C8B-B14F-4D97-AF65-F5344CB8AC3E}">
        <p14:creationId xmlns:p14="http://schemas.microsoft.com/office/powerpoint/2010/main" val="1982395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11331B-5071-4F5C-96C7-7CBAC3D16FB4}" type="slidenum">
              <a:rPr lang="en-US" smtClean="0"/>
              <a:t>7</a:t>
            </a:fld>
            <a:endParaRPr lang="en-US"/>
          </a:p>
        </p:txBody>
      </p:sp>
    </p:spTree>
    <p:extLst>
      <p:ext uri="{BB962C8B-B14F-4D97-AF65-F5344CB8AC3E}">
        <p14:creationId xmlns:p14="http://schemas.microsoft.com/office/powerpoint/2010/main" val="3479165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11331B-5071-4F5C-96C7-7CBAC3D16FB4}" type="slidenum">
              <a:rPr lang="en-US" smtClean="0"/>
              <a:t>8</a:t>
            </a:fld>
            <a:endParaRPr lang="en-US"/>
          </a:p>
        </p:txBody>
      </p:sp>
    </p:spTree>
    <p:extLst>
      <p:ext uri="{BB962C8B-B14F-4D97-AF65-F5344CB8AC3E}">
        <p14:creationId xmlns:p14="http://schemas.microsoft.com/office/powerpoint/2010/main" val="2107292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90000"/>
                    <a:lumOff val="10000"/>
                  </a:schemeClr>
                </a:solidFill>
              </a:rPr>
              <a:t>Do not count a close-up part of a face, for example, or a person who is out of focus.</a:t>
            </a:r>
          </a:p>
          <a:p>
            <a:endParaRPr lang="en-US" dirty="0"/>
          </a:p>
        </p:txBody>
      </p:sp>
      <p:sp>
        <p:nvSpPr>
          <p:cNvPr id="4" name="Slide Number Placeholder 3"/>
          <p:cNvSpPr>
            <a:spLocks noGrp="1"/>
          </p:cNvSpPr>
          <p:nvPr>
            <p:ph type="sldNum" sz="quarter" idx="5"/>
          </p:nvPr>
        </p:nvSpPr>
        <p:spPr/>
        <p:txBody>
          <a:bodyPr/>
          <a:lstStyle/>
          <a:p>
            <a:fld id="{1C11331B-5071-4F5C-96C7-7CBAC3D16FB4}" type="slidenum">
              <a:rPr lang="en-US" smtClean="0"/>
              <a:t>9</a:t>
            </a:fld>
            <a:endParaRPr lang="en-US"/>
          </a:p>
        </p:txBody>
      </p:sp>
    </p:spTree>
    <p:extLst>
      <p:ext uri="{BB962C8B-B14F-4D97-AF65-F5344CB8AC3E}">
        <p14:creationId xmlns:p14="http://schemas.microsoft.com/office/powerpoint/2010/main" val="3089522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a:t>
            </a:r>
            <a:r>
              <a:rPr lang="en-US" sz="1200" dirty="0">
                <a:solidFill>
                  <a:schemeClr val="tx1">
                    <a:lumMod val="90000"/>
                    <a:lumOff val="10000"/>
                  </a:schemeClr>
                </a:solidFill>
              </a:rPr>
              <a:t>However, if only one person in a crowd is in focus, that person can be counted.</a:t>
            </a:r>
            <a:endParaRPr lang="en-US" dirty="0"/>
          </a:p>
        </p:txBody>
      </p:sp>
      <p:sp>
        <p:nvSpPr>
          <p:cNvPr id="4" name="Slide Number Placeholder 3"/>
          <p:cNvSpPr>
            <a:spLocks noGrp="1"/>
          </p:cNvSpPr>
          <p:nvPr>
            <p:ph type="sldNum" sz="quarter" idx="5"/>
          </p:nvPr>
        </p:nvSpPr>
        <p:spPr/>
        <p:txBody>
          <a:bodyPr/>
          <a:lstStyle/>
          <a:p>
            <a:fld id="{1C11331B-5071-4F5C-96C7-7CBAC3D16FB4}" type="slidenum">
              <a:rPr lang="en-US" smtClean="0"/>
              <a:t>10</a:t>
            </a:fld>
            <a:endParaRPr lang="en-US"/>
          </a:p>
        </p:txBody>
      </p:sp>
    </p:spTree>
    <p:extLst>
      <p:ext uri="{BB962C8B-B14F-4D97-AF65-F5344CB8AC3E}">
        <p14:creationId xmlns:p14="http://schemas.microsoft.com/office/powerpoint/2010/main" val="4260518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11331B-5071-4F5C-96C7-7CBAC3D16FB4}" type="slidenum">
              <a:rPr lang="en-US" smtClean="0"/>
              <a:t>11</a:t>
            </a:fld>
            <a:endParaRPr lang="en-US"/>
          </a:p>
        </p:txBody>
      </p:sp>
    </p:spTree>
    <p:extLst>
      <p:ext uri="{BB962C8B-B14F-4D97-AF65-F5344CB8AC3E}">
        <p14:creationId xmlns:p14="http://schemas.microsoft.com/office/powerpoint/2010/main" val="543818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p:cNvSpPr>
            <a:spLocks noGrp="1"/>
          </p:cNvSpPr>
          <p:nvPr>
            <p:ph type="ctrTitle"/>
          </p:nvPr>
        </p:nvSpPr>
        <p:spPr>
          <a:xfrm>
            <a:off x="1100051" y="488370"/>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4BDF68E2-58F2-4D09-BE8B-E3BD06533059}" type="datetimeFigureOut">
              <a:rPr lang="en-US" dirty="0"/>
              <a:t>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843649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2D6473-DF6D-4702-B328-E0DD40540A4E}" type="datetimeFigureOut">
              <a:rPr lang="en-US" dirty="0"/>
              <a:t>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441706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6F7E3A-B166-407D-9866-32884E7D5B37}" type="datetimeFigureOut">
              <a:rPr lang="en-US" dirty="0"/>
              <a:t>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213086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8FC5F6-F338-4AE4-BB23-26385BCFC423}" type="datetimeFigureOut">
              <a:rPr lang="en-US" dirty="0"/>
              <a:t>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a:p>
        </p:txBody>
      </p:sp>
    </p:spTree>
    <p:extLst>
      <p:ext uri="{BB962C8B-B14F-4D97-AF65-F5344CB8AC3E}">
        <p14:creationId xmlns:p14="http://schemas.microsoft.com/office/powerpoint/2010/main" val="968528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64AFA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rgbClr val="9D619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dirty="0"/>
              <a:t>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3939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AB4D41-86C1-4908-B66A-0B50CEB3BF29}" type="datetimeFigureOut">
              <a:rPr lang="en-US" dirty="0"/>
              <a:t>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836305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426E2C-56C1-4E0D-A793-0088A7FDD37E}" type="datetimeFigureOut">
              <a:rPr lang="en-US" dirty="0"/>
              <a:t>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
        <p:nvSpPr>
          <p:cNvPr id="2" name="TextBox 1">
            <a:extLst>
              <a:ext uri="{FF2B5EF4-FFF2-40B4-BE49-F238E27FC236}">
                <a16:creationId xmlns:a16="http://schemas.microsoft.com/office/drawing/2014/main" id="{D4905E03-3576-9C4F-93D7-327BCD749046}"/>
              </a:ext>
            </a:extLst>
          </p:cNvPr>
          <p:cNvSpPr txBox="1"/>
          <p:nvPr userDrawn="1"/>
        </p:nvSpPr>
        <p:spPr>
          <a:xfrm>
            <a:off x="833120" y="652272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38458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C39B41-D8B5-4052-B551-9B5525EAA8B6}" type="datetimeFigureOut">
              <a:rPr lang="en-US" dirty="0"/>
              <a:t>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482460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rgbClr val="64AFA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6" name="Rectangle 5"/>
          <p:cNvSpPr/>
          <p:nvPr/>
        </p:nvSpPr>
        <p:spPr>
          <a:xfrm>
            <a:off x="15" y="6334316"/>
            <a:ext cx="12191985" cy="66484"/>
          </a:xfrm>
          <a:prstGeom prst="rect">
            <a:avLst/>
          </a:prstGeom>
          <a:solidFill>
            <a:srgbClr val="9D619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2/3/2020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640605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dirty="0"/>
              <a:t>2/3/2020</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3556286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dirty="0"/>
              <a:t>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031585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dirty="0"/>
              <a:t>2/3/2020</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24123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hyperlink" Target="https://medium.com/@cblackcontent/jonathan-van-ness-queen-of-brand-voice-strategy-d3385c86dc1"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4AFA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1497F-5FB4-0449-BC84-5388F543ACE2}"/>
              </a:ext>
            </a:extLst>
          </p:cNvPr>
          <p:cNvSpPr>
            <a:spLocks noGrp="1"/>
          </p:cNvSpPr>
          <p:nvPr>
            <p:ph type="ctrTitle"/>
          </p:nvPr>
        </p:nvSpPr>
        <p:spPr>
          <a:xfrm>
            <a:off x="532891" y="-858907"/>
            <a:ext cx="10792820" cy="3633286"/>
          </a:xfrm>
        </p:spPr>
        <p:txBody>
          <a:bodyPr>
            <a:normAutofit/>
          </a:bodyPr>
          <a:lstStyle/>
          <a:p>
            <a:r>
              <a:rPr lang="en-US" sz="6600" dirty="0">
                <a:solidFill>
                  <a:schemeClr val="tx1"/>
                </a:solidFill>
                <a:latin typeface="Georgia" panose="02040502050405020303" pitchFamily="18" charset="0"/>
              </a:rPr>
              <a:t>The IF/THEN</a:t>
            </a:r>
            <a:r>
              <a:rPr lang="en-US" sz="6600" baseline="30000" dirty="0">
                <a:solidFill>
                  <a:schemeClr val="tx1"/>
                </a:solidFill>
                <a:latin typeface="Georgia" panose="02040502050405020303" pitchFamily="18" charset="0"/>
              </a:rPr>
              <a:t>®</a:t>
            </a:r>
            <a:r>
              <a:rPr lang="en-US" sz="6600" dirty="0">
                <a:solidFill>
                  <a:schemeClr val="tx1"/>
                </a:solidFill>
                <a:latin typeface="Georgia" panose="02040502050405020303" pitchFamily="18" charset="0"/>
              </a:rPr>
              <a:t> Gender Representation Toolkit</a:t>
            </a:r>
          </a:p>
        </p:txBody>
      </p:sp>
      <p:sp>
        <p:nvSpPr>
          <p:cNvPr id="3" name="Subtitle 2">
            <a:extLst>
              <a:ext uri="{FF2B5EF4-FFF2-40B4-BE49-F238E27FC236}">
                <a16:creationId xmlns:a16="http://schemas.microsoft.com/office/drawing/2014/main" id="{079B7E09-BC35-8747-8024-C8DB87CA472E}"/>
              </a:ext>
            </a:extLst>
          </p:cNvPr>
          <p:cNvSpPr>
            <a:spLocks noGrp="1"/>
          </p:cNvSpPr>
          <p:nvPr>
            <p:ph type="subTitle" idx="1"/>
          </p:nvPr>
        </p:nvSpPr>
        <p:spPr>
          <a:xfrm>
            <a:off x="628356" y="3303138"/>
            <a:ext cx="10058400" cy="1143000"/>
          </a:xfrm>
        </p:spPr>
        <p:txBody>
          <a:bodyPr>
            <a:normAutofit/>
          </a:bodyPr>
          <a:lstStyle/>
          <a:p>
            <a:r>
              <a:rPr lang="en-US" sz="4000" b="1" cap="none" dirty="0">
                <a:solidFill>
                  <a:schemeClr val="tx1"/>
                </a:solidFill>
                <a:latin typeface="Trebuchet MS" panose="020B0703020202090204" pitchFamily="34" charset="0"/>
              </a:rPr>
              <a:t>Staff Session: Planning and Prep</a:t>
            </a:r>
          </a:p>
        </p:txBody>
      </p:sp>
      <p:pic>
        <p:nvPicPr>
          <p:cNvPr id="6" name="Picture 2">
            <a:extLst>
              <a:ext uri="{FF2B5EF4-FFF2-40B4-BE49-F238E27FC236}">
                <a16:creationId xmlns:a16="http://schemas.microsoft.com/office/drawing/2014/main" id="{51CC714C-770C-499D-9BCC-EB8D10D7C7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356" y="4166074"/>
            <a:ext cx="5691421" cy="22758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close up of a logo&#10;&#10;Description automatically generated">
            <a:extLst>
              <a:ext uri="{FF2B5EF4-FFF2-40B4-BE49-F238E27FC236}">
                <a16:creationId xmlns:a16="http://schemas.microsoft.com/office/drawing/2014/main" id="{97A041EE-BB60-444B-BD28-E1D75BE70B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1602" y="4771053"/>
            <a:ext cx="5467644" cy="961171"/>
          </a:xfrm>
          <a:prstGeom prst="rect">
            <a:avLst/>
          </a:prstGeom>
        </p:spPr>
      </p:pic>
    </p:spTree>
    <p:extLst>
      <p:ext uri="{BB962C8B-B14F-4D97-AF65-F5344CB8AC3E}">
        <p14:creationId xmlns:p14="http://schemas.microsoft.com/office/powerpoint/2010/main" val="1003545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822610-FE2C-474A-BF97-14E5DE644AEC}"/>
              </a:ext>
            </a:extLst>
          </p:cNvPr>
          <p:cNvPicPr>
            <a:picLocks noChangeAspect="1"/>
          </p:cNvPicPr>
          <p:nvPr/>
        </p:nvPicPr>
        <p:blipFill rotWithShape="1">
          <a:blip r:embed="rId3">
            <a:extLst>
              <a:ext uri="{28A0092B-C50C-407E-A947-70E740481C1C}">
                <a14:useLocalDpi xmlns:a14="http://schemas.microsoft.com/office/drawing/2010/main" val="0"/>
              </a:ext>
            </a:extLst>
          </a:blip>
          <a:srcRect l="17238" t="21101" r="22190" b="28537"/>
          <a:stretch/>
        </p:blipFill>
        <p:spPr>
          <a:xfrm>
            <a:off x="9385899" y="1221173"/>
            <a:ext cx="1746058" cy="2013019"/>
          </a:xfrm>
          <a:prstGeom prst="rect">
            <a:avLst/>
          </a:prstGeom>
        </p:spPr>
      </p:pic>
      <p:pic>
        <p:nvPicPr>
          <p:cNvPr id="6" name="Picture 5">
            <a:extLst>
              <a:ext uri="{FF2B5EF4-FFF2-40B4-BE49-F238E27FC236}">
                <a16:creationId xmlns:a16="http://schemas.microsoft.com/office/drawing/2014/main" id="{D141B581-91EA-412D-9255-C33EAB91225B}"/>
              </a:ext>
            </a:extLst>
          </p:cNvPr>
          <p:cNvPicPr>
            <a:picLocks noChangeAspect="1"/>
          </p:cNvPicPr>
          <p:nvPr/>
        </p:nvPicPr>
        <p:blipFill rotWithShape="1">
          <a:blip r:embed="rId4">
            <a:extLst>
              <a:ext uri="{28A0092B-C50C-407E-A947-70E740481C1C}">
                <a14:useLocalDpi xmlns:a14="http://schemas.microsoft.com/office/drawing/2010/main" val="0"/>
              </a:ext>
            </a:extLst>
          </a:blip>
          <a:srcRect t="9907" r="17963" b="11743"/>
          <a:stretch/>
        </p:blipFill>
        <p:spPr>
          <a:xfrm>
            <a:off x="6517381" y="1468634"/>
            <a:ext cx="2627486" cy="1672926"/>
          </a:xfrm>
          <a:prstGeom prst="rect">
            <a:avLst/>
          </a:prstGeom>
        </p:spPr>
      </p:pic>
      <p:sp>
        <p:nvSpPr>
          <p:cNvPr id="3" name="Content Placeholder 2">
            <a:extLst>
              <a:ext uri="{FF2B5EF4-FFF2-40B4-BE49-F238E27FC236}">
                <a16:creationId xmlns:a16="http://schemas.microsoft.com/office/drawing/2014/main" id="{C287E547-DE41-47E0-B0F4-B3E3707B78B0}"/>
              </a:ext>
            </a:extLst>
          </p:cNvPr>
          <p:cNvSpPr>
            <a:spLocks noGrp="1"/>
          </p:cNvSpPr>
          <p:nvPr>
            <p:ph idx="4294967295"/>
          </p:nvPr>
        </p:nvSpPr>
        <p:spPr>
          <a:xfrm>
            <a:off x="368508" y="4295369"/>
            <a:ext cx="5731243" cy="890065"/>
          </a:xfrm>
        </p:spPr>
        <p:txBody>
          <a:bodyPr vert="horz" lIns="0" tIns="45720" rIns="0" bIns="45720" rtlCol="0" anchor="t">
            <a:noAutofit/>
          </a:bodyPr>
          <a:lstStyle/>
          <a:p>
            <a:pPr marL="0" lvl="0" indent="0">
              <a:buNone/>
            </a:pPr>
            <a:r>
              <a:rPr lang="en-US" sz="2400" b="1" dirty="0">
                <a:solidFill>
                  <a:schemeClr val="tx1">
                    <a:lumMod val="90000"/>
                    <a:lumOff val="10000"/>
                  </a:schemeClr>
                </a:solidFill>
                <a:latin typeface="Trebuchet MS" panose="020B0703020202090204" pitchFamily="34" charset="0"/>
              </a:rPr>
              <a:t>4. </a:t>
            </a:r>
            <a:r>
              <a:rPr lang="en-US" sz="2400" dirty="0">
                <a:solidFill>
                  <a:schemeClr val="tx1">
                    <a:lumMod val="90000"/>
                    <a:lumOff val="10000"/>
                  </a:schemeClr>
                </a:solidFill>
                <a:latin typeface="Trebuchet MS" panose="020B0703020202090204" pitchFamily="34" charset="0"/>
              </a:rPr>
              <a:t>A person whose image occurs more than once in an element should only be counted once.</a:t>
            </a:r>
          </a:p>
        </p:txBody>
      </p:sp>
      <p:sp>
        <p:nvSpPr>
          <p:cNvPr id="5" name="Content Placeholder 2">
            <a:extLst>
              <a:ext uri="{FF2B5EF4-FFF2-40B4-BE49-F238E27FC236}">
                <a16:creationId xmlns:a16="http://schemas.microsoft.com/office/drawing/2014/main" id="{090EA897-862C-438A-81FF-AE132FB23817}"/>
              </a:ext>
            </a:extLst>
          </p:cNvPr>
          <p:cNvSpPr txBox="1">
            <a:spLocks/>
          </p:cNvSpPr>
          <p:nvPr/>
        </p:nvSpPr>
        <p:spPr>
          <a:xfrm>
            <a:off x="304816" y="1967325"/>
            <a:ext cx="5039307" cy="67554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2400" b="1" dirty="0">
                <a:solidFill>
                  <a:schemeClr val="tx1">
                    <a:lumMod val="90000"/>
                    <a:lumOff val="10000"/>
                  </a:schemeClr>
                </a:solidFill>
                <a:latin typeface="Trebuchet MS" panose="020B0703020202090204" pitchFamily="34" charset="0"/>
              </a:rPr>
              <a:t>3. </a:t>
            </a:r>
            <a:r>
              <a:rPr lang="en-US" sz="2400" dirty="0">
                <a:solidFill>
                  <a:schemeClr val="tx1">
                    <a:lumMod val="90000"/>
                    <a:lumOff val="10000"/>
                  </a:schemeClr>
                </a:solidFill>
                <a:latin typeface="Trebuchet MS" panose="020B0703020202090204" pitchFamily="34" charset="0"/>
              </a:rPr>
              <a:t>Do not count groups with more than seven people. </a:t>
            </a:r>
          </a:p>
        </p:txBody>
      </p:sp>
      <p:sp>
        <p:nvSpPr>
          <p:cNvPr id="16" name="Rectangle 15">
            <a:extLst>
              <a:ext uri="{FF2B5EF4-FFF2-40B4-BE49-F238E27FC236}">
                <a16:creationId xmlns:a16="http://schemas.microsoft.com/office/drawing/2014/main" id="{200D01B4-164D-42CE-988D-B6CA9FFC2BAD}"/>
              </a:ext>
            </a:extLst>
          </p:cNvPr>
          <p:cNvSpPr/>
          <p:nvPr/>
        </p:nvSpPr>
        <p:spPr>
          <a:xfrm>
            <a:off x="6443948" y="3158453"/>
            <a:ext cx="2248811" cy="215444"/>
          </a:xfrm>
          <a:prstGeom prst="rect">
            <a:avLst/>
          </a:prstGeom>
        </p:spPr>
        <p:txBody>
          <a:bodyPr wrap="square" anchor="t">
            <a:spAutoFit/>
          </a:bodyPr>
          <a:lstStyle/>
          <a:p>
            <a:r>
              <a:rPr lang="en-US" sz="800" i="1" dirty="0">
                <a:solidFill>
                  <a:schemeClr val="tx1">
                    <a:lumMod val="90000"/>
                    <a:lumOff val="10000"/>
                  </a:schemeClr>
                </a:solidFill>
                <a:latin typeface="Trebuchet MS" panose="020B0703020202090204" pitchFamily="34" charset="0"/>
              </a:rPr>
              <a:t>Photo by Nicholas Green on </a:t>
            </a:r>
            <a:r>
              <a:rPr lang="en-US" sz="800" i="1" dirty="0" err="1">
                <a:solidFill>
                  <a:schemeClr val="tx1">
                    <a:lumMod val="90000"/>
                    <a:lumOff val="10000"/>
                  </a:schemeClr>
                </a:solidFill>
                <a:latin typeface="Trebuchet MS" panose="020B0703020202090204" pitchFamily="34" charset="0"/>
              </a:rPr>
              <a:t>Unsplash</a:t>
            </a:r>
            <a:endParaRPr lang="en-US" sz="800" i="1" dirty="0" err="1">
              <a:solidFill>
                <a:schemeClr val="tx1">
                  <a:lumMod val="90000"/>
                  <a:lumOff val="10000"/>
                </a:schemeClr>
              </a:solidFill>
              <a:latin typeface="Trebuchet MS" panose="020B0703020202090204" pitchFamily="34" charset="0"/>
              <a:ea typeface="Microsoft JhengHei UI"/>
            </a:endParaRPr>
          </a:p>
        </p:txBody>
      </p:sp>
      <p:sp>
        <p:nvSpPr>
          <p:cNvPr id="19" name="Multiplication Sign 18">
            <a:extLst>
              <a:ext uri="{FF2B5EF4-FFF2-40B4-BE49-F238E27FC236}">
                <a16:creationId xmlns:a16="http://schemas.microsoft.com/office/drawing/2014/main" id="{5B221CC9-612F-4CF9-BBF6-80BDD3E0CAF2}"/>
              </a:ext>
            </a:extLst>
          </p:cNvPr>
          <p:cNvSpPr/>
          <p:nvPr/>
        </p:nvSpPr>
        <p:spPr>
          <a:xfrm>
            <a:off x="5735209" y="1514335"/>
            <a:ext cx="1639119" cy="1581523"/>
          </a:xfrm>
          <a:prstGeom prst="mathMultiply">
            <a:avLst>
              <a:gd name="adj1" fmla="val 16841"/>
            </a:avLst>
          </a:prstGeom>
          <a:solidFill>
            <a:srgbClr val="C0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0000"/>
                  <a:lumOff val="10000"/>
                </a:schemeClr>
              </a:solidFill>
              <a:latin typeface="Trebuchet MS" panose="020B0703020202090204" pitchFamily="34" charset="0"/>
            </a:endParaRPr>
          </a:p>
        </p:txBody>
      </p:sp>
      <p:sp>
        <p:nvSpPr>
          <p:cNvPr id="22" name="Rectangle 21">
            <a:extLst>
              <a:ext uri="{FF2B5EF4-FFF2-40B4-BE49-F238E27FC236}">
                <a16:creationId xmlns:a16="http://schemas.microsoft.com/office/drawing/2014/main" id="{18FC3A96-5AEB-4B40-822B-FE6612A751C7}"/>
              </a:ext>
            </a:extLst>
          </p:cNvPr>
          <p:cNvSpPr/>
          <p:nvPr/>
        </p:nvSpPr>
        <p:spPr>
          <a:xfrm>
            <a:off x="9333968" y="3294202"/>
            <a:ext cx="2004592" cy="215444"/>
          </a:xfrm>
          <a:prstGeom prst="rect">
            <a:avLst/>
          </a:prstGeom>
        </p:spPr>
        <p:txBody>
          <a:bodyPr wrap="square">
            <a:spAutoFit/>
          </a:bodyPr>
          <a:lstStyle/>
          <a:p>
            <a:r>
              <a:rPr lang="en-US" sz="800" i="1" dirty="0">
                <a:solidFill>
                  <a:schemeClr val="tx1">
                    <a:lumMod val="90000"/>
                    <a:lumOff val="10000"/>
                  </a:schemeClr>
                </a:solidFill>
                <a:latin typeface="Trebuchet MS" panose="020B0703020202090204" pitchFamily="34" charset="0"/>
              </a:rPr>
              <a:t>Photo by </a:t>
            </a:r>
            <a:r>
              <a:rPr lang="en-US" sz="800" i="1" dirty="0" err="1">
                <a:solidFill>
                  <a:schemeClr val="tx1">
                    <a:lumMod val="90000"/>
                    <a:lumOff val="10000"/>
                  </a:schemeClr>
                </a:solidFill>
                <a:latin typeface="Trebuchet MS" panose="020B0703020202090204" pitchFamily="34" charset="0"/>
              </a:rPr>
              <a:t>JodyHongFilms</a:t>
            </a:r>
            <a:r>
              <a:rPr lang="en-US" sz="800" i="1" dirty="0">
                <a:solidFill>
                  <a:schemeClr val="tx1">
                    <a:lumMod val="90000"/>
                    <a:lumOff val="10000"/>
                  </a:schemeClr>
                </a:solidFill>
                <a:latin typeface="Trebuchet MS" panose="020B0703020202090204" pitchFamily="34" charset="0"/>
              </a:rPr>
              <a:t> on </a:t>
            </a:r>
            <a:r>
              <a:rPr lang="en-US" sz="800" i="1" dirty="0" err="1">
                <a:solidFill>
                  <a:schemeClr val="tx1">
                    <a:lumMod val="90000"/>
                    <a:lumOff val="10000"/>
                  </a:schemeClr>
                </a:solidFill>
                <a:latin typeface="Trebuchet MS" panose="020B0703020202090204" pitchFamily="34" charset="0"/>
              </a:rPr>
              <a:t>Unsplash</a:t>
            </a:r>
            <a:endParaRPr lang="en-US" sz="800" i="1" dirty="0">
              <a:solidFill>
                <a:schemeClr val="tx1">
                  <a:lumMod val="90000"/>
                  <a:lumOff val="10000"/>
                </a:schemeClr>
              </a:solidFill>
              <a:latin typeface="Trebuchet MS" panose="020B0703020202090204" pitchFamily="34" charset="0"/>
            </a:endParaRPr>
          </a:p>
        </p:txBody>
      </p:sp>
      <p:sp>
        <p:nvSpPr>
          <p:cNvPr id="23" name="L-Shape 22">
            <a:extLst>
              <a:ext uri="{FF2B5EF4-FFF2-40B4-BE49-F238E27FC236}">
                <a16:creationId xmlns:a16="http://schemas.microsoft.com/office/drawing/2014/main" id="{F3FD8786-E084-4398-B3B0-B7F5FE4D6326}"/>
              </a:ext>
            </a:extLst>
          </p:cNvPr>
          <p:cNvSpPr/>
          <p:nvPr/>
        </p:nvSpPr>
        <p:spPr>
          <a:xfrm rot="18390303">
            <a:off x="10707019" y="1517208"/>
            <a:ext cx="1143985" cy="512090"/>
          </a:xfrm>
          <a:prstGeom prst="corner">
            <a:avLst>
              <a:gd name="adj1" fmla="val 37084"/>
              <a:gd name="adj2" fmla="val 34148"/>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0000"/>
                  <a:lumOff val="10000"/>
                </a:schemeClr>
              </a:solidFill>
              <a:latin typeface="Trebuchet MS" panose="020B0703020202090204" pitchFamily="34" charset="0"/>
            </a:endParaRPr>
          </a:p>
        </p:txBody>
      </p:sp>
      <p:pic>
        <p:nvPicPr>
          <p:cNvPr id="7" name="Picture 6">
            <a:extLst>
              <a:ext uri="{FF2B5EF4-FFF2-40B4-BE49-F238E27FC236}">
                <a16:creationId xmlns:a16="http://schemas.microsoft.com/office/drawing/2014/main" id="{A9A221B8-B832-4CC9-B0D3-B53242DD917D}"/>
              </a:ext>
            </a:extLst>
          </p:cNvPr>
          <p:cNvPicPr>
            <a:picLocks noChangeAspect="1"/>
          </p:cNvPicPr>
          <p:nvPr/>
        </p:nvPicPr>
        <p:blipFill rotWithShape="1">
          <a:blip r:embed="rId5">
            <a:extLst>
              <a:ext uri="{28A0092B-C50C-407E-A947-70E740481C1C}">
                <a14:useLocalDpi xmlns:a14="http://schemas.microsoft.com/office/drawing/2010/main" val="0"/>
              </a:ext>
            </a:extLst>
          </a:blip>
          <a:srcRect l="2071" t="12816" r="2589" b="33204"/>
          <a:stretch/>
        </p:blipFill>
        <p:spPr>
          <a:xfrm>
            <a:off x="6523479" y="3812715"/>
            <a:ext cx="5070571" cy="21531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L-Shape 13">
            <a:extLst>
              <a:ext uri="{FF2B5EF4-FFF2-40B4-BE49-F238E27FC236}">
                <a16:creationId xmlns:a16="http://schemas.microsoft.com/office/drawing/2014/main" id="{062B38C0-7EBB-477F-B92B-BF0CF7413D88}"/>
              </a:ext>
            </a:extLst>
          </p:cNvPr>
          <p:cNvSpPr/>
          <p:nvPr/>
        </p:nvSpPr>
        <p:spPr>
          <a:xfrm rot="18390303">
            <a:off x="7384989" y="5059481"/>
            <a:ext cx="546770" cy="244754"/>
          </a:xfrm>
          <a:prstGeom prst="corner">
            <a:avLst>
              <a:gd name="adj1" fmla="val 37084"/>
              <a:gd name="adj2" fmla="val 34148"/>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0000"/>
                  <a:lumOff val="10000"/>
                </a:schemeClr>
              </a:solidFill>
              <a:latin typeface="Trebuchet MS" panose="020B0703020202090204" pitchFamily="34" charset="0"/>
            </a:endParaRPr>
          </a:p>
        </p:txBody>
      </p:sp>
      <p:sp>
        <p:nvSpPr>
          <p:cNvPr id="15" name="Multiplication Sign 14">
            <a:extLst>
              <a:ext uri="{FF2B5EF4-FFF2-40B4-BE49-F238E27FC236}">
                <a16:creationId xmlns:a16="http://schemas.microsoft.com/office/drawing/2014/main" id="{AE5C362C-03E8-4B7A-B89D-0AD82EB21FA5}"/>
              </a:ext>
            </a:extLst>
          </p:cNvPr>
          <p:cNvSpPr/>
          <p:nvPr/>
        </p:nvSpPr>
        <p:spPr>
          <a:xfrm>
            <a:off x="8616687" y="3947384"/>
            <a:ext cx="606408" cy="585100"/>
          </a:xfrm>
          <a:prstGeom prst="mathMultiply">
            <a:avLst>
              <a:gd name="adj1" fmla="val 16841"/>
            </a:avLst>
          </a:prstGeom>
          <a:solidFill>
            <a:srgbClr val="C0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0000"/>
                  <a:lumOff val="10000"/>
                </a:schemeClr>
              </a:solidFill>
              <a:latin typeface="Trebuchet MS" panose="020B0703020202090204" pitchFamily="34" charset="0"/>
            </a:endParaRPr>
          </a:p>
        </p:txBody>
      </p:sp>
      <p:sp>
        <p:nvSpPr>
          <p:cNvPr id="17" name="Multiplication Sign 16">
            <a:extLst>
              <a:ext uri="{FF2B5EF4-FFF2-40B4-BE49-F238E27FC236}">
                <a16:creationId xmlns:a16="http://schemas.microsoft.com/office/drawing/2014/main" id="{7D724824-C733-423C-95B5-2EBD487D312B}"/>
              </a:ext>
            </a:extLst>
          </p:cNvPr>
          <p:cNvSpPr/>
          <p:nvPr/>
        </p:nvSpPr>
        <p:spPr>
          <a:xfrm>
            <a:off x="10258928" y="3947384"/>
            <a:ext cx="606408" cy="585100"/>
          </a:xfrm>
          <a:prstGeom prst="mathMultiply">
            <a:avLst>
              <a:gd name="adj1" fmla="val 16841"/>
            </a:avLst>
          </a:prstGeom>
          <a:solidFill>
            <a:srgbClr val="C0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0000"/>
                  <a:lumOff val="10000"/>
                </a:schemeClr>
              </a:solidFill>
              <a:latin typeface="Trebuchet MS" panose="020B0703020202090204" pitchFamily="34" charset="0"/>
            </a:endParaRPr>
          </a:p>
        </p:txBody>
      </p:sp>
      <p:sp>
        <p:nvSpPr>
          <p:cNvPr id="18" name="Title 1">
            <a:extLst>
              <a:ext uri="{FF2B5EF4-FFF2-40B4-BE49-F238E27FC236}">
                <a16:creationId xmlns:a16="http://schemas.microsoft.com/office/drawing/2014/main" id="{CB1B9108-CADE-4B48-A062-8897060BC0DF}"/>
              </a:ext>
            </a:extLst>
          </p:cNvPr>
          <p:cNvSpPr txBox="1">
            <a:spLocks/>
          </p:cNvSpPr>
          <p:nvPr/>
        </p:nvSpPr>
        <p:spPr>
          <a:xfrm>
            <a:off x="227132" y="72440"/>
            <a:ext cx="8692759" cy="992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Trebuchet MS" panose="020B0703020202090204" pitchFamily="34" charset="0"/>
              </a:rPr>
              <a:t>Standard Rules for the Assessment Tool</a:t>
            </a:r>
          </a:p>
        </p:txBody>
      </p:sp>
    </p:spTree>
    <p:extLst>
      <p:ext uri="{BB962C8B-B14F-4D97-AF65-F5344CB8AC3E}">
        <p14:creationId xmlns:p14="http://schemas.microsoft.com/office/powerpoint/2010/main" val="95963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90EA897-862C-438A-81FF-AE132FB23817}"/>
              </a:ext>
            </a:extLst>
          </p:cNvPr>
          <p:cNvSpPr txBox="1">
            <a:spLocks/>
          </p:cNvSpPr>
          <p:nvPr/>
        </p:nvSpPr>
        <p:spPr>
          <a:xfrm>
            <a:off x="358122" y="1434893"/>
            <a:ext cx="11228615" cy="420791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tx1">
                    <a:lumMod val="90000"/>
                    <a:lumOff val="10000"/>
                  </a:schemeClr>
                </a:solidFill>
                <a:latin typeface="Trebuchet MS" panose="020B0703020202090204" pitchFamily="34" charset="0"/>
              </a:rPr>
              <a:t>For videos: </a:t>
            </a:r>
          </a:p>
          <a:p>
            <a:pPr marL="0" indent="0">
              <a:buNone/>
            </a:pPr>
            <a:endParaRPr lang="en-US" sz="2400" b="1" dirty="0">
              <a:solidFill>
                <a:schemeClr val="tx1">
                  <a:lumMod val="90000"/>
                  <a:lumOff val="10000"/>
                </a:schemeClr>
              </a:solidFill>
              <a:latin typeface="Trebuchet MS" panose="020B0703020202090204" pitchFamily="34" charset="0"/>
            </a:endParaRPr>
          </a:p>
          <a:p>
            <a:pPr marL="571500" indent="-393700">
              <a:buNone/>
            </a:pPr>
            <a:r>
              <a:rPr lang="en-US" sz="2400" b="1" dirty="0">
                <a:solidFill>
                  <a:schemeClr val="tx1">
                    <a:lumMod val="90000"/>
                    <a:lumOff val="10000"/>
                  </a:schemeClr>
                </a:solidFill>
                <a:latin typeface="Trebuchet MS" panose="020B0703020202090204" pitchFamily="34" charset="0"/>
              </a:rPr>
              <a:t>5. </a:t>
            </a:r>
            <a:r>
              <a:rPr lang="en-US" sz="2400" dirty="0">
                <a:solidFill>
                  <a:schemeClr val="tx1">
                    <a:lumMod val="90000"/>
                    <a:lumOff val="10000"/>
                  </a:schemeClr>
                </a:solidFill>
                <a:latin typeface="Trebuchet MS" panose="020B0703020202090204" pitchFamily="34" charset="0"/>
              </a:rPr>
              <a:t>An individual must be visible for at least 5 continuous seconds to be counted</a:t>
            </a:r>
          </a:p>
          <a:p>
            <a:pPr marL="571500" indent="-393700">
              <a:buNone/>
            </a:pPr>
            <a:endParaRPr lang="en-US" sz="2400" dirty="0">
              <a:solidFill>
                <a:schemeClr val="tx1">
                  <a:lumMod val="90000"/>
                  <a:lumOff val="10000"/>
                </a:schemeClr>
              </a:solidFill>
              <a:latin typeface="Trebuchet MS" panose="020B0703020202090204" pitchFamily="34" charset="0"/>
            </a:endParaRPr>
          </a:p>
          <a:p>
            <a:pPr marL="571500" indent="-393700">
              <a:buNone/>
            </a:pPr>
            <a:r>
              <a:rPr lang="en-US" sz="2400" dirty="0">
                <a:solidFill>
                  <a:schemeClr val="tx1">
                    <a:lumMod val="90000"/>
                    <a:lumOff val="10000"/>
                  </a:schemeClr>
                </a:solidFill>
                <a:latin typeface="Trebuchet MS" panose="020B0703020202090204" pitchFamily="34" charset="0"/>
              </a:rPr>
              <a:t>6. Only the first 30 seconds of videos are considered.  In the case of looping videos without a discrete beginning or end, assess for 30 seconds at a randomly selected time.</a:t>
            </a:r>
          </a:p>
        </p:txBody>
      </p:sp>
      <p:sp>
        <p:nvSpPr>
          <p:cNvPr id="6" name="Title 1">
            <a:extLst>
              <a:ext uri="{FF2B5EF4-FFF2-40B4-BE49-F238E27FC236}">
                <a16:creationId xmlns:a16="http://schemas.microsoft.com/office/drawing/2014/main" id="{66A865CF-80AE-4CC8-989E-4715CD13DEF9}"/>
              </a:ext>
            </a:extLst>
          </p:cNvPr>
          <p:cNvSpPr txBox="1">
            <a:spLocks/>
          </p:cNvSpPr>
          <p:nvPr/>
        </p:nvSpPr>
        <p:spPr>
          <a:xfrm>
            <a:off x="358122" y="113666"/>
            <a:ext cx="8778240" cy="992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Trebuchet MS" panose="020B0703020202090204" pitchFamily="34" charset="0"/>
              </a:rPr>
              <a:t>Standard Rules for the Assessment Tool</a:t>
            </a:r>
          </a:p>
        </p:txBody>
      </p:sp>
    </p:spTree>
    <p:extLst>
      <p:ext uri="{BB962C8B-B14F-4D97-AF65-F5344CB8AC3E}">
        <p14:creationId xmlns:p14="http://schemas.microsoft.com/office/powerpoint/2010/main" val="1836799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BD115A7-F66C-FB4C-BDF3-B666539454BF}"/>
              </a:ext>
            </a:extLst>
          </p:cNvPr>
          <p:cNvSpPr txBox="1">
            <a:spLocks/>
          </p:cNvSpPr>
          <p:nvPr/>
        </p:nvSpPr>
        <p:spPr>
          <a:xfrm>
            <a:off x="407963" y="328227"/>
            <a:ext cx="7174523" cy="1605608"/>
          </a:xfrm>
          <a:prstGeom prst="rect">
            <a:avLst/>
          </a:prstGeom>
        </p:spPr>
        <p:txBody>
          <a:bodyPr vert="horz" lIns="91440" tIns="45720" rIns="91440" bIns="45720" rtlCol="0" anchor="b">
            <a:normAutofit fontScale="675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nSpc>
                <a:spcPct val="150000"/>
              </a:lnSpc>
              <a:spcAft>
                <a:spcPts val="1200"/>
              </a:spcAft>
            </a:pPr>
            <a:r>
              <a:rPr lang="en-US" sz="5300" b="1" dirty="0">
                <a:latin typeface="Trebuchet MS" panose="020B0703020202090204" pitchFamily="34" charset="0"/>
              </a:rPr>
              <a:t>Space</a:t>
            </a:r>
            <a:br>
              <a:rPr lang="en-US" sz="5300" b="1" dirty="0">
                <a:latin typeface="Trebuchet MS" panose="020B0703020202090204" pitchFamily="34" charset="0"/>
              </a:rPr>
            </a:br>
            <a:r>
              <a:rPr lang="en-US" sz="3600" i="1" dirty="0">
                <a:latin typeface="Trebuchet MS" panose="020B0703020202090204" pitchFamily="34" charset="0"/>
              </a:rPr>
              <a:t>The entirety of a type of media being observed. </a:t>
            </a:r>
          </a:p>
        </p:txBody>
      </p:sp>
      <p:sp>
        <p:nvSpPr>
          <p:cNvPr id="8" name="Content Placeholder 2">
            <a:extLst>
              <a:ext uri="{FF2B5EF4-FFF2-40B4-BE49-F238E27FC236}">
                <a16:creationId xmlns:a16="http://schemas.microsoft.com/office/drawing/2014/main" id="{2A3394FD-0BB2-B547-96E5-F10C5A03233A}"/>
              </a:ext>
            </a:extLst>
          </p:cNvPr>
          <p:cNvSpPr txBox="1">
            <a:spLocks/>
          </p:cNvSpPr>
          <p:nvPr/>
        </p:nvSpPr>
        <p:spPr>
          <a:xfrm>
            <a:off x="595997" y="2330435"/>
            <a:ext cx="6986489" cy="2902747"/>
          </a:xfrm>
          <a:prstGeom prst="rect">
            <a:avLst/>
          </a:prstGeom>
        </p:spPr>
        <p:txBody>
          <a:bodyPr vert="horz" lIns="0" tIns="45720" rIns="0" bIns="45720" numCol="1"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600"/>
              </a:spcAft>
              <a:buFont typeface="Wingdings" panose="05000000000000000000" pitchFamily="2" charset="2"/>
              <a:buChar char="Ø"/>
            </a:pPr>
            <a:r>
              <a:rPr lang="en-US" sz="2400" dirty="0">
                <a:latin typeface="Trebuchet MS" panose="020B0703020202090204" pitchFamily="34" charset="0"/>
              </a:rPr>
              <a:t> An exhibit hall (or all museum exhibits)</a:t>
            </a:r>
          </a:p>
          <a:p>
            <a:pPr>
              <a:spcAft>
                <a:spcPts val="600"/>
              </a:spcAft>
              <a:buFont typeface="Wingdings" panose="05000000000000000000" pitchFamily="2" charset="2"/>
              <a:buChar char="Ø"/>
            </a:pPr>
            <a:r>
              <a:rPr lang="en-US" sz="2400" dirty="0">
                <a:latin typeface="Trebuchet MS" panose="020B0703020202090204" pitchFamily="34" charset="0"/>
              </a:rPr>
              <a:t> A website (or entire online presence)</a:t>
            </a:r>
            <a:endParaRPr lang="en-US" sz="2400" dirty="0">
              <a:latin typeface="Trebuchet MS" panose="020B0703020202090204" pitchFamily="34" charset="0"/>
              <a:cs typeface="Arial"/>
            </a:endParaRPr>
          </a:p>
          <a:p>
            <a:pPr>
              <a:spcAft>
                <a:spcPts val="600"/>
              </a:spcAft>
              <a:buFont typeface="Wingdings" panose="05000000000000000000" pitchFamily="2" charset="2"/>
              <a:buChar char="Ø"/>
            </a:pPr>
            <a:r>
              <a:rPr lang="en-US" sz="2400" dirty="0">
                <a:latin typeface="Trebuchet MS" panose="020B0703020202090204" pitchFamily="34" charset="0"/>
              </a:rPr>
              <a:t> An ad campaign </a:t>
            </a:r>
            <a:endParaRPr lang="en-US" sz="2400" dirty="0">
              <a:latin typeface="Trebuchet MS" panose="020B0703020202090204" pitchFamily="34" charset="0"/>
              <a:cs typeface="Arial" panose="020B0604020202020204"/>
            </a:endParaRPr>
          </a:p>
          <a:p>
            <a:pPr>
              <a:spcAft>
                <a:spcPts val="600"/>
              </a:spcAft>
              <a:buFont typeface="Wingdings" panose="05000000000000000000" pitchFamily="2" charset="2"/>
              <a:buChar char="Ø"/>
            </a:pPr>
            <a:r>
              <a:rPr lang="en-US" sz="2400" dirty="0">
                <a:latin typeface="Trebuchet MS" panose="020B0703020202090204" pitchFamily="34" charset="0"/>
              </a:rPr>
              <a:t> An area of signage (or all museum signage)</a:t>
            </a:r>
          </a:p>
          <a:p>
            <a:pPr>
              <a:buFont typeface="Wingdings" panose="05000000000000000000" pitchFamily="2" charset="2"/>
              <a:buChar char="Ø"/>
            </a:pPr>
            <a:r>
              <a:rPr lang="en-US" sz="2400" dirty="0">
                <a:latin typeface="Trebuchet MS" panose="020B0703020202090204" pitchFamily="34" charset="0"/>
              </a:rPr>
              <a:t> A set of program materials </a:t>
            </a:r>
          </a:p>
          <a:p>
            <a:pPr marL="0" indent="0">
              <a:buFont typeface="Calibri" panose="020F0502020204030204" pitchFamily="34" charset="0"/>
              <a:buNone/>
            </a:pPr>
            <a:endParaRPr lang="en-US" sz="2400" dirty="0">
              <a:latin typeface="Trebuchet MS" panose="020B0703020202090204" pitchFamily="34" charset="0"/>
            </a:endParaRPr>
          </a:p>
        </p:txBody>
      </p:sp>
      <p:pic>
        <p:nvPicPr>
          <p:cNvPr id="3" name="Picture 2">
            <a:extLst>
              <a:ext uri="{FF2B5EF4-FFF2-40B4-BE49-F238E27FC236}">
                <a16:creationId xmlns:a16="http://schemas.microsoft.com/office/drawing/2014/main" id="{A8D6BE84-138C-416E-AD29-C0872697D03B}"/>
              </a:ext>
            </a:extLst>
          </p:cNvPr>
          <p:cNvPicPr>
            <a:picLocks noChangeAspect="1"/>
          </p:cNvPicPr>
          <p:nvPr/>
        </p:nvPicPr>
        <p:blipFill>
          <a:blip r:embed="rId3"/>
          <a:stretch>
            <a:fillRect/>
          </a:stretch>
        </p:blipFill>
        <p:spPr>
          <a:xfrm>
            <a:off x="7488262" y="1295400"/>
            <a:ext cx="4295775" cy="4267200"/>
          </a:xfrm>
          <a:prstGeom prst="rect">
            <a:avLst/>
          </a:prstGeom>
        </p:spPr>
      </p:pic>
    </p:spTree>
    <p:extLst>
      <p:ext uri="{BB962C8B-B14F-4D97-AF65-F5344CB8AC3E}">
        <p14:creationId xmlns:p14="http://schemas.microsoft.com/office/powerpoint/2010/main" val="668479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7F6C8DA6-4418-0B46-8CF1-1C7F0A2EB636}"/>
              </a:ext>
            </a:extLst>
          </p:cNvPr>
          <p:cNvSpPr txBox="1">
            <a:spLocks/>
          </p:cNvSpPr>
          <p:nvPr/>
        </p:nvSpPr>
        <p:spPr>
          <a:xfrm>
            <a:off x="520506" y="2127088"/>
            <a:ext cx="6274189" cy="3189658"/>
          </a:xfrm>
          <a:prstGeom prst="rect">
            <a:avLst/>
          </a:prstGeom>
        </p:spPr>
        <p:txBody>
          <a:bodyPr vert="horz" lIns="0" tIns="45720" rIns="0" bIns="45720" numCol="1"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600"/>
              </a:spcAft>
              <a:buFont typeface="Wingdings" panose="020F0502020204030204" pitchFamily="34" charset="0"/>
              <a:buChar char="Ø"/>
            </a:pPr>
            <a:r>
              <a:rPr lang="en-US" sz="2400" dirty="0">
                <a:latin typeface="Trebuchet MS" panose="020B0703020202090204" pitchFamily="34" charset="0"/>
              </a:rPr>
              <a:t> One part of an Exhibit </a:t>
            </a:r>
          </a:p>
          <a:p>
            <a:pPr>
              <a:spcAft>
                <a:spcPts val="600"/>
              </a:spcAft>
              <a:buFont typeface="Wingdings" panose="020F0502020204030204" pitchFamily="34" charset="0"/>
              <a:buChar char="Ø"/>
            </a:pPr>
            <a:r>
              <a:rPr lang="en-US" sz="2400" dirty="0">
                <a:latin typeface="Trebuchet MS" panose="020B0703020202090204" pitchFamily="34" charset="0"/>
              </a:rPr>
              <a:t> A webpage</a:t>
            </a:r>
            <a:endParaRPr lang="en-US" sz="2400" dirty="0">
              <a:latin typeface="Trebuchet MS" panose="020B0703020202090204" pitchFamily="34" charset="0"/>
              <a:cs typeface="Arial" panose="020B0604020202020204"/>
            </a:endParaRPr>
          </a:p>
          <a:p>
            <a:pPr>
              <a:buFont typeface="Wingdings" panose="020F0502020204030204" pitchFamily="34" charset="0"/>
              <a:buChar char="Ø"/>
            </a:pPr>
            <a:r>
              <a:rPr lang="en-US" sz="2400" dirty="0">
                <a:latin typeface="Trebuchet MS" panose="020B0703020202090204" pitchFamily="34" charset="0"/>
              </a:rPr>
              <a:t> A part of program materials</a:t>
            </a:r>
            <a:endParaRPr lang="en-US" sz="2400" dirty="0">
              <a:latin typeface="Trebuchet MS" panose="020B0703020202090204" pitchFamily="34" charset="0"/>
              <a:cs typeface="Arial" panose="020B0604020202020204"/>
            </a:endParaRPr>
          </a:p>
          <a:p>
            <a:pPr>
              <a:buFont typeface="Wingdings" panose="020F0502020204030204" pitchFamily="34" charset="0"/>
              <a:buChar char="Ø"/>
            </a:pPr>
            <a:r>
              <a:rPr lang="en-US" sz="2400" dirty="0">
                <a:latin typeface="Trebuchet MS" panose="020B0703020202090204" pitchFamily="34" charset="0"/>
              </a:rPr>
              <a:t> One page of a flyer</a:t>
            </a:r>
            <a:endParaRPr lang="en-US" sz="2400" dirty="0">
              <a:latin typeface="Trebuchet MS" panose="020B0703020202090204" pitchFamily="34" charset="0"/>
              <a:cs typeface="Arial" panose="020B0604020202020204"/>
            </a:endParaRPr>
          </a:p>
          <a:p>
            <a:pPr marL="0" indent="0">
              <a:buFont typeface="Calibri" panose="020F0502020204030204" pitchFamily="34" charset="0"/>
              <a:buNone/>
            </a:pPr>
            <a:endParaRPr lang="en-US" sz="2400" dirty="0">
              <a:latin typeface="Trebuchet MS" panose="020B0703020202090204" pitchFamily="34" charset="0"/>
            </a:endParaRPr>
          </a:p>
        </p:txBody>
      </p:sp>
      <p:sp>
        <p:nvSpPr>
          <p:cNvPr id="10" name="Title 1">
            <a:extLst>
              <a:ext uri="{FF2B5EF4-FFF2-40B4-BE49-F238E27FC236}">
                <a16:creationId xmlns:a16="http://schemas.microsoft.com/office/drawing/2014/main" id="{BD367634-7422-BB46-9E8F-7B2133C37422}"/>
              </a:ext>
            </a:extLst>
          </p:cNvPr>
          <p:cNvSpPr txBox="1">
            <a:spLocks/>
          </p:cNvSpPr>
          <p:nvPr/>
        </p:nvSpPr>
        <p:spPr>
          <a:xfrm>
            <a:off x="407965" y="286361"/>
            <a:ext cx="4290646" cy="1559373"/>
          </a:xfrm>
          <a:prstGeom prst="rect">
            <a:avLst/>
          </a:prstGeom>
        </p:spPr>
        <p:txBody>
          <a:bodyPr vert="horz" lIns="91440" tIns="45720" rIns="91440" bIns="45720" rtlCol="0" anchor="b">
            <a:normAutofit fontScale="900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nSpc>
                <a:spcPct val="150000"/>
              </a:lnSpc>
              <a:spcAft>
                <a:spcPts val="1200"/>
              </a:spcAft>
            </a:pPr>
            <a:r>
              <a:rPr lang="en-US" b="1" dirty="0">
                <a:latin typeface="Trebuchet MS" panose="020B0703020202090204" pitchFamily="34" charset="0"/>
              </a:rPr>
              <a:t>Element</a:t>
            </a:r>
            <a:br>
              <a:rPr lang="en-US" sz="5400" dirty="0">
                <a:latin typeface="Trebuchet MS" panose="020B0703020202090204" pitchFamily="34" charset="0"/>
              </a:rPr>
            </a:br>
            <a:r>
              <a:rPr lang="en-US" sz="2900" i="1" dirty="0">
                <a:latin typeface="Trebuchet MS" panose="020B0703020202090204" pitchFamily="34" charset="0"/>
              </a:rPr>
              <a:t>A section of the space. </a:t>
            </a:r>
          </a:p>
        </p:txBody>
      </p:sp>
      <p:pic>
        <p:nvPicPr>
          <p:cNvPr id="7" name="Picture 6">
            <a:extLst>
              <a:ext uri="{FF2B5EF4-FFF2-40B4-BE49-F238E27FC236}">
                <a16:creationId xmlns:a16="http://schemas.microsoft.com/office/drawing/2014/main" id="{EBF9440D-0DC5-4A61-A3DA-25904784EF7F}"/>
              </a:ext>
            </a:extLst>
          </p:cNvPr>
          <p:cNvPicPr>
            <a:picLocks noChangeAspect="1"/>
          </p:cNvPicPr>
          <p:nvPr/>
        </p:nvPicPr>
        <p:blipFill>
          <a:blip r:embed="rId2"/>
          <a:stretch>
            <a:fillRect/>
          </a:stretch>
        </p:blipFill>
        <p:spPr>
          <a:xfrm>
            <a:off x="6639828" y="1097171"/>
            <a:ext cx="4295775" cy="4219575"/>
          </a:xfrm>
          <a:prstGeom prst="rect">
            <a:avLst/>
          </a:prstGeom>
        </p:spPr>
      </p:pic>
    </p:spTree>
    <p:extLst>
      <p:ext uri="{BB962C8B-B14F-4D97-AF65-F5344CB8AC3E}">
        <p14:creationId xmlns:p14="http://schemas.microsoft.com/office/powerpoint/2010/main" val="1496929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F38AFED-7EA8-9740-BC84-7B23416924BD}"/>
              </a:ext>
            </a:extLst>
          </p:cNvPr>
          <p:cNvSpPr txBox="1">
            <a:spLocks/>
          </p:cNvSpPr>
          <p:nvPr/>
        </p:nvSpPr>
        <p:spPr>
          <a:xfrm>
            <a:off x="614167" y="2324037"/>
            <a:ext cx="6585615" cy="2796603"/>
          </a:xfrm>
          <a:prstGeom prst="rect">
            <a:avLst/>
          </a:prstGeom>
        </p:spPr>
        <p:txBody>
          <a:bodyPr vert="horz" lIns="0" tIns="45720" rIns="0" bIns="45720" numCol="1" rtlCol="0" anchor="t">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71500" indent="-393700">
              <a:spcBef>
                <a:spcPts val="600"/>
              </a:spcBef>
              <a:spcAft>
                <a:spcPts val="600"/>
              </a:spcAft>
              <a:buFont typeface="Wingdings" panose="020F0502020204030204" pitchFamily="34" charset="0"/>
              <a:buChar char="Ø"/>
            </a:pPr>
            <a:r>
              <a:rPr lang="en-US" sz="2400" dirty="0">
                <a:latin typeface="Trebuchet MS" panose="020B0703020202090204" pitchFamily="34" charset="0"/>
              </a:rPr>
              <a:t>Collect data on only one type at a time.  </a:t>
            </a:r>
          </a:p>
          <a:p>
            <a:pPr marL="571500" indent="-393700">
              <a:spcBef>
                <a:spcPts val="600"/>
              </a:spcBef>
              <a:spcAft>
                <a:spcPts val="600"/>
              </a:spcAft>
              <a:buFont typeface="Wingdings" panose="020F0502020204030204" pitchFamily="34" charset="0"/>
              <a:buChar char="Ø"/>
            </a:pPr>
            <a:r>
              <a:rPr lang="en-US" sz="2400" dirty="0">
                <a:latin typeface="Trebuchet MS" panose="020B0703020202090204" pitchFamily="34" charset="0"/>
              </a:rPr>
              <a:t>Use one data collection page to collect data on all photos within an element, and a separate page to collect data on all videos.  </a:t>
            </a:r>
            <a:endParaRPr lang="en-US" sz="2400" dirty="0">
              <a:latin typeface="Trebuchet MS" panose="020B0703020202090204" pitchFamily="34" charset="0"/>
              <a:cs typeface="Arial" panose="020B0604020202020204"/>
            </a:endParaRPr>
          </a:p>
          <a:p>
            <a:pPr marL="571500" indent="-393700">
              <a:buFont typeface="Wingdings" panose="020F0502020204030204" pitchFamily="34" charset="0"/>
              <a:buChar char="Ø"/>
            </a:pPr>
            <a:r>
              <a:rPr lang="en-US" sz="2400" dirty="0">
                <a:latin typeface="Trebuchet MS" panose="020B0703020202090204" pitchFamily="34" charset="0"/>
              </a:rPr>
              <a:t>Other types may include audio, drawings, sculptures, or any other depictions of people.  </a:t>
            </a:r>
            <a:endParaRPr lang="en-US" sz="2400" dirty="0">
              <a:latin typeface="Trebuchet MS" panose="020B0703020202090204" pitchFamily="34" charset="0"/>
              <a:cs typeface="Arial" panose="020B0604020202020204"/>
            </a:endParaRPr>
          </a:p>
        </p:txBody>
      </p:sp>
      <p:sp>
        <p:nvSpPr>
          <p:cNvPr id="9" name="Title 1">
            <a:extLst>
              <a:ext uri="{FF2B5EF4-FFF2-40B4-BE49-F238E27FC236}">
                <a16:creationId xmlns:a16="http://schemas.microsoft.com/office/drawing/2014/main" id="{AFD8C8F1-7E3D-AF4C-ADA8-51B0BDE53112}"/>
              </a:ext>
            </a:extLst>
          </p:cNvPr>
          <p:cNvSpPr txBox="1">
            <a:spLocks/>
          </p:cNvSpPr>
          <p:nvPr/>
        </p:nvSpPr>
        <p:spPr>
          <a:xfrm>
            <a:off x="431287" y="248565"/>
            <a:ext cx="3732749" cy="1737360"/>
          </a:xfrm>
          <a:prstGeom prst="rect">
            <a:avLst/>
          </a:prstGeom>
        </p:spPr>
        <p:txBody>
          <a:bodyPr vert="horz" lIns="91440" tIns="45720" rIns="91440" bIns="45720" rtlCol="0" anchor="b">
            <a:normAutofit fontScale="9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nSpc>
                <a:spcPct val="150000"/>
              </a:lnSpc>
              <a:spcAft>
                <a:spcPts val="1200"/>
              </a:spcAft>
            </a:pPr>
            <a:r>
              <a:rPr lang="en-US" b="1" dirty="0">
                <a:latin typeface="Trebuchet MS" panose="020B0703020202090204" pitchFamily="34" charset="0"/>
              </a:rPr>
              <a:t>Type</a:t>
            </a:r>
            <a:br>
              <a:rPr lang="en-US" dirty="0">
                <a:latin typeface="Trebuchet MS" panose="020B0703020202090204" pitchFamily="34" charset="0"/>
              </a:rPr>
            </a:br>
            <a:r>
              <a:rPr lang="en-US" sz="3200" i="1" dirty="0">
                <a:latin typeface="Trebuchet MS" panose="020B0703020202090204" pitchFamily="34" charset="0"/>
              </a:rPr>
              <a:t>Photos, videos, other</a:t>
            </a:r>
          </a:p>
        </p:txBody>
      </p:sp>
      <p:pic>
        <p:nvPicPr>
          <p:cNvPr id="2" name="Picture 1">
            <a:extLst>
              <a:ext uri="{FF2B5EF4-FFF2-40B4-BE49-F238E27FC236}">
                <a16:creationId xmlns:a16="http://schemas.microsoft.com/office/drawing/2014/main" id="{7326130B-EBEA-4B1A-B51D-036B465BCA33}"/>
              </a:ext>
            </a:extLst>
          </p:cNvPr>
          <p:cNvPicPr>
            <a:picLocks noChangeAspect="1"/>
          </p:cNvPicPr>
          <p:nvPr/>
        </p:nvPicPr>
        <p:blipFill>
          <a:blip r:embed="rId2"/>
          <a:stretch>
            <a:fillRect/>
          </a:stretch>
        </p:blipFill>
        <p:spPr>
          <a:xfrm>
            <a:off x="7426838" y="1285875"/>
            <a:ext cx="4333875" cy="4286250"/>
          </a:xfrm>
          <a:prstGeom prst="rect">
            <a:avLst/>
          </a:prstGeom>
        </p:spPr>
      </p:pic>
    </p:spTree>
    <p:extLst>
      <p:ext uri="{BB962C8B-B14F-4D97-AF65-F5344CB8AC3E}">
        <p14:creationId xmlns:p14="http://schemas.microsoft.com/office/powerpoint/2010/main" val="25141409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EB600-DE28-4B68-840A-6991FE45E0CE}"/>
              </a:ext>
            </a:extLst>
          </p:cNvPr>
          <p:cNvSpPr>
            <a:spLocks noGrp="1"/>
          </p:cNvSpPr>
          <p:nvPr>
            <p:ph type="title" idx="4294967295"/>
          </p:nvPr>
        </p:nvSpPr>
        <p:spPr>
          <a:xfrm>
            <a:off x="309489" y="-134774"/>
            <a:ext cx="1585573" cy="1157287"/>
          </a:xfrm>
        </p:spPr>
        <p:txBody>
          <a:bodyPr>
            <a:normAutofit/>
          </a:bodyPr>
          <a:lstStyle/>
          <a:p>
            <a:pPr>
              <a:spcBef>
                <a:spcPts val="0"/>
              </a:spcBef>
              <a:spcAft>
                <a:spcPts val="1200"/>
              </a:spcAft>
            </a:pPr>
            <a:r>
              <a:rPr lang="en-US" sz="5400" b="1" dirty="0">
                <a:solidFill>
                  <a:schemeClr val="tx1">
                    <a:lumMod val="90000"/>
                    <a:lumOff val="10000"/>
                  </a:schemeClr>
                </a:solidFill>
                <a:latin typeface="Trebuchet MS" panose="020B0703020202090204" pitchFamily="34" charset="0"/>
              </a:rPr>
              <a:t>Age</a:t>
            </a:r>
            <a:endParaRPr lang="en-US" b="1" i="1" dirty="0">
              <a:solidFill>
                <a:schemeClr val="tx1">
                  <a:lumMod val="90000"/>
                  <a:lumOff val="10000"/>
                </a:schemeClr>
              </a:solidFill>
              <a:latin typeface="Trebuchet MS" panose="020B0703020202090204" pitchFamily="34" charset="0"/>
            </a:endParaRPr>
          </a:p>
        </p:txBody>
      </p:sp>
      <p:sp>
        <p:nvSpPr>
          <p:cNvPr id="3" name="Content Placeholder 2">
            <a:extLst>
              <a:ext uri="{FF2B5EF4-FFF2-40B4-BE49-F238E27FC236}">
                <a16:creationId xmlns:a16="http://schemas.microsoft.com/office/drawing/2014/main" id="{E444D0ED-6C39-4B93-BB04-D99C201A6A85}"/>
              </a:ext>
            </a:extLst>
          </p:cNvPr>
          <p:cNvSpPr>
            <a:spLocks noGrp="1"/>
          </p:cNvSpPr>
          <p:nvPr>
            <p:ph idx="4294967295"/>
          </p:nvPr>
        </p:nvSpPr>
        <p:spPr>
          <a:xfrm>
            <a:off x="1585573" y="1064536"/>
            <a:ext cx="4468593" cy="4770951"/>
          </a:xfrm>
        </p:spPr>
        <p:txBody>
          <a:bodyPr vert="horz" lIns="0" tIns="45720" rIns="0" bIns="45720" numCol="1" rtlCol="0" anchor="t">
            <a:normAutofit/>
          </a:bodyPr>
          <a:lstStyle/>
          <a:p>
            <a:pPr marL="0" indent="0">
              <a:buNone/>
            </a:pPr>
            <a:r>
              <a:rPr lang="en-US" sz="2800" b="1" dirty="0">
                <a:solidFill>
                  <a:schemeClr val="tx1">
                    <a:lumMod val="90000"/>
                    <a:lumOff val="10000"/>
                  </a:schemeClr>
                </a:solidFill>
                <a:latin typeface="Trebuchet MS" panose="020B0703020202090204" pitchFamily="34" charset="0"/>
              </a:rPr>
              <a:t>Adults</a:t>
            </a:r>
            <a:endParaRPr lang="en-US" b="1" dirty="0">
              <a:solidFill>
                <a:schemeClr val="tx1">
                  <a:lumMod val="90000"/>
                  <a:lumOff val="10000"/>
                </a:schemeClr>
              </a:solidFill>
              <a:latin typeface="Trebuchet MS" panose="020B0703020202090204" pitchFamily="34" charset="0"/>
            </a:endParaRPr>
          </a:p>
          <a:p>
            <a:pPr marL="0" indent="0">
              <a:buNone/>
            </a:pPr>
            <a:r>
              <a:rPr lang="en-US" sz="2400" i="1" dirty="0">
                <a:solidFill>
                  <a:schemeClr val="tx1">
                    <a:lumMod val="90000"/>
                    <a:lumOff val="10000"/>
                  </a:schemeClr>
                </a:solidFill>
                <a:latin typeface="Trebuchet MS" panose="020B0703020202090204" pitchFamily="34" charset="0"/>
              </a:rPr>
              <a:t>Individuals who appear to be 18 years of age or older</a:t>
            </a:r>
            <a:endParaRPr lang="en-US" sz="2000" i="1" dirty="0">
              <a:solidFill>
                <a:schemeClr val="tx1">
                  <a:lumMod val="90000"/>
                  <a:lumOff val="10000"/>
                </a:schemeClr>
              </a:solidFill>
              <a:latin typeface="Trebuchet MS" panose="020B0703020202090204" pitchFamily="34" charset="0"/>
            </a:endParaRPr>
          </a:p>
        </p:txBody>
      </p:sp>
      <p:sp>
        <p:nvSpPr>
          <p:cNvPr id="6" name="Content Placeholder 2">
            <a:extLst>
              <a:ext uri="{FF2B5EF4-FFF2-40B4-BE49-F238E27FC236}">
                <a16:creationId xmlns:a16="http://schemas.microsoft.com/office/drawing/2014/main" id="{CCDF439A-B003-4A09-933A-52E4DE1AC32D}"/>
              </a:ext>
            </a:extLst>
          </p:cNvPr>
          <p:cNvSpPr txBox="1">
            <a:spLocks/>
          </p:cNvSpPr>
          <p:nvPr/>
        </p:nvSpPr>
        <p:spPr>
          <a:xfrm>
            <a:off x="6844724" y="1087243"/>
            <a:ext cx="4866297" cy="4770859"/>
          </a:xfrm>
          <a:prstGeom prst="rect">
            <a:avLst/>
          </a:prstGeom>
        </p:spPr>
        <p:txBody>
          <a:bodyPr vert="horz" lIns="91440" tIns="45720" rIns="91440" bIns="45720" numCol="1"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chemeClr val="tx1">
                    <a:lumMod val="90000"/>
                    <a:lumOff val="10000"/>
                  </a:schemeClr>
                </a:solidFill>
                <a:latin typeface="Trebuchet MS" panose="020B0703020202090204" pitchFamily="34" charset="0"/>
              </a:rPr>
              <a:t>Children</a:t>
            </a:r>
          </a:p>
          <a:p>
            <a:pPr marL="0" indent="0">
              <a:buNone/>
            </a:pPr>
            <a:r>
              <a:rPr lang="en-US" sz="2400" i="1" dirty="0">
                <a:solidFill>
                  <a:schemeClr val="tx1">
                    <a:lumMod val="90000"/>
                    <a:lumOff val="10000"/>
                  </a:schemeClr>
                </a:solidFill>
                <a:latin typeface="Trebuchet MS" panose="020B0703020202090204" pitchFamily="34" charset="0"/>
              </a:rPr>
              <a:t>Individuals who appear to be between birth and 17 years of age</a:t>
            </a:r>
            <a:endParaRPr lang="en-US" sz="2400" dirty="0">
              <a:solidFill>
                <a:schemeClr val="tx1">
                  <a:lumMod val="90000"/>
                  <a:lumOff val="10000"/>
                </a:schemeClr>
              </a:solidFill>
              <a:latin typeface="Trebuchet MS" panose="020B0703020202090204" pitchFamily="34" charset="0"/>
            </a:endParaRPr>
          </a:p>
        </p:txBody>
      </p:sp>
      <p:pic>
        <p:nvPicPr>
          <p:cNvPr id="7" name="Picture 6">
            <a:extLst>
              <a:ext uri="{FF2B5EF4-FFF2-40B4-BE49-F238E27FC236}">
                <a16:creationId xmlns:a16="http://schemas.microsoft.com/office/drawing/2014/main" id="{B380B53D-B500-4A98-A0C0-174D6E33E74F}"/>
              </a:ext>
            </a:extLst>
          </p:cNvPr>
          <p:cNvPicPr>
            <a:picLocks noChangeAspect="1"/>
          </p:cNvPicPr>
          <p:nvPr/>
        </p:nvPicPr>
        <p:blipFill rotWithShape="1">
          <a:blip r:embed="rId3">
            <a:extLst>
              <a:ext uri="{28A0092B-C50C-407E-A947-70E740481C1C}">
                <a14:useLocalDpi xmlns:a14="http://schemas.microsoft.com/office/drawing/2010/main" val="0"/>
              </a:ext>
            </a:extLst>
          </a:blip>
          <a:srcRect l="15887" t="7746" r="8692" b="19326"/>
          <a:stretch/>
        </p:blipFill>
        <p:spPr>
          <a:xfrm>
            <a:off x="1585573" y="2684503"/>
            <a:ext cx="4823384" cy="3108961"/>
          </a:xfrm>
          <a:prstGeom prst="rect">
            <a:avLst/>
          </a:prstGeom>
        </p:spPr>
      </p:pic>
      <p:sp>
        <p:nvSpPr>
          <p:cNvPr id="9" name="Rectangle 8">
            <a:extLst>
              <a:ext uri="{FF2B5EF4-FFF2-40B4-BE49-F238E27FC236}">
                <a16:creationId xmlns:a16="http://schemas.microsoft.com/office/drawing/2014/main" id="{3EFAC3E2-AEEE-4226-82B5-2C8E78E092C3}"/>
              </a:ext>
            </a:extLst>
          </p:cNvPr>
          <p:cNvSpPr/>
          <p:nvPr/>
        </p:nvSpPr>
        <p:spPr>
          <a:xfrm>
            <a:off x="1585573" y="5901094"/>
            <a:ext cx="1850186" cy="215444"/>
          </a:xfrm>
          <a:prstGeom prst="rect">
            <a:avLst/>
          </a:prstGeom>
        </p:spPr>
        <p:txBody>
          <a:bodyPr wrap="none">
            <a:spAutoFit/>
          </a:bodyPr>
          <a:lstStyle/>
          <a:p>
            <a:r>
              <a:rPr lang="en-US" sz="800" i="1" dirty="0">
                <a:solidFill>
                  <a:schemeClr val="tx1">
                    <a:lumMod val="90000"/>
                    <a:lumOff val="10000"/>
                  </a:schemeClr>
                </a:solidFill>
                <a:latin typeface="Trebuchet MS" panose="020B0703020202090204" pitchFamily="34" charset="0"/>
              </a:rPr>
              <a:t>Photo by Brooke Cagle on </a:t>
            </a:r>
            <a:r>
              <a:rPr lang="en-US" sz="800" i="1" dirty="0" err="1">
                <a:solidFill>
                  <a:schemeClr val="tx1">
                    <a:lumMod val="90000"/>
                    <a:lumOff val="10000"/>
                  </a:schemeClr>
                </a:solidFill>
                <a:latin typeface="Trebuchet MS" panose="020B0703020202090204" pitchFamily="34" charset="0"/>
              </a:rPr>
              <a:t>Unsplash</a:t>
            </a:r>
            <a:endParaRPr lang="en-US" sz="800" i="1" dirty="0">
              <a:solidFill>
                <a:schemeClr val="tx1">
                  <a:lumMod val="90000"/>
                  <a:lumOff val="10000"/>
                </a:schemeClr>
              </a:solidFill>
              <a:latin typeface="Trebuchet MS" panose="020B0703020202090204" pitchFamily="34" charset="0"/>
            </a:endParaRPr>
          </a:p>
        </p:txBody>
      </p:sp>
      <p:sp>
        <p:nvSpPr>
          <p:cNvPr id="10" name="Rectangle 9">
            <a:extLst>
              <a:ext uri="{FF2B5EF4-FFF2-40B4-BE49-F238E27FC236}">
                <a16:creationId xmlns:a16="http://schemas.microsoft.com/office/drawing/2014/main" id="{C7D71592-EEB3-4E03-B35F-403C8C53A88F}"/>
              </a:ext>
            </a:extLst>
          </p:cNvPr>
          <p:cNvSpPr/>
          <p:nvPr/>
        </p:nvSpPr>
        <p:spPr>
          <a:xfrm>
            <a:off x="6844724" y="5865192"/>
            <a:ext cx="1664238" cy="215444"/>
          </a:xfrm>
          <a:prstGeom prst="rect">
            <a:avLst/>
          </a:prstGeom>
        </p:spPr>
        <p:txBody>
          <a:bodyPr wrap="none">
            <a:spAutoFit/>
          </a:bodyPr>
          <a:lstStyle/>
          <a:p>
            <a:r>
              <a:rPr lang="en-US" sz="800" i="1" dirty="0">
                <a:solidFill>
                  <a:schemeClr val="tx1">
                    <a:lumMod val="90000"/>
                    <a:lumOff val="10000"/>
                  </a:schemeClr>
                </a:solidFill>
                <a:latin typeface="Trebuchet MS" panose="020B0703020202090204" pitchFamily="34" charset="0"/>
              </a:rPr>
              <a:t>Photo by MI PHAM on </a:t>
            </a:r>
            <a:r>
              <a:rPr lang="en-US" sz="800" i="1" dirty="0" err="1">
                <a:solidFill>
                  <a:schemeClr val="tx1">
                    <a:lumMod val="90000"/>
                    <a:lumOff val="10000"/>
                  </a:schemeClr>
                </a:solidFill>
                <a:latin typeface="Trebuchet MS" panose="020B0703020202090204" pitchFamily="34" charset="0"/>
              </a:rPr>
              <a:t>Unsplash</a:t>
            </a:r>
            <a:endParaRPr lang="en-US" sz="800" i="1" dirty="0">
              <a:solidFill>
                <a:schemeClr val="tx1">
                  <a:lumMod val="90000"/>
                  <a:lumOff val="10000"/>
                </a:schemeClr>
              </a:solidFill>
              <a:latin typeface="Trebuchet MS" panose="020B0703020202090204" pitchFamily="34" charset="0"/>
            </a:endParaRPr>
          </a:p>
        </p:txBody>
      </p:sp>
      <p:pic>
        <p:nvPicPr>
          <p:cNvPr id="12" name="Picture 11">
            <a:extLst>
              <a:ext uri="{FF2B5EF4-FFF2-40B4-BE49-F238E27FC236}">
                <a16:creationId xmlns:a16="http://schemas.microsoft.com/office/drawing/2014/main" id="{FC5A2CF7-C66A-4742-A1A7-945D42554114}"/>
              </a:ext>
            </a:extLst>
          </p:cNvPr>
          <p:cNvPicPr>
            <a:picLocks noChangeAspect="1"/>
          </p:cNvPicPr>
          <p:nvPr/>
        </p:nvPicPr>
        <p:blipFill rotWithShape="1">
          <a:blip r:embed="rId4">
            <a:extLst>
              <a:ext uri="{28A0092B-C50C-407E-A947-70E740481C1C}">
                <a14:useLocalDpi xmlns:a14="http://schemas.microsoft.com/office/drawing/2010/main" val="0"/>
              </a:ext>
            </a:extLst>
          </a:blip>
          <a:srcRect l="10507" t="5079" r="11185" b="13400"/>
          <a:stretch/>
        </p:blipFill>
        <p:spPr>
          <a:xfrm>
            <a:off x="6844724" y="2684410"/>
            <a:ext cx="4474793" cy="3108962"/>
          </a:xfrm>
          <a:prstGeom prst="rect">
            <a:avLst/>
          </a:prstGeom>
        </p:spPr>
      </p:pic>
    </p:spTree>
    <p:extLst>
      <p:ext uri="{BB962C8B-B14F-4D97-AF65-F5344CB8AC3E}">
        <p14:creationId xmlns:p14="http://schemas.microsoft.com/office/powerpoint/2010/main" val="33247228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EFAC3E2-AEEE-4226-82B5-2C8E78E092C3}"/>
              </a:ext>
            </a:extLst>
          </p:cNvPr>
          <p:cNvSpPr/>
          <p:nvPr/>
        </p:nvSpPr>
        <p:spPr>
          <a:xfrm>
            <a:off x="437667" y="2621709"/>
            <a:ext cx="1417376" cy="215444"/>
          </a:xfrm>
          <a:prstGeom prst="rect">
            <a:avLst/>
          </a:prstGeom>
        </p:spPr>
        <p:txBody>
          <a:bodyPr wrap="none">
            <a:spAutoFit/>
          </a:bodyPr>
          <a:lstStyle/>
          <a:p>
            <a:r>
              <a:rPr lang="en-US" sz="800" i="1" dirty="0">
                <a:solidFill>
                  <a:schemeClr val="tx1">
                    <a:lumMod val="90000"/>
                    <a:lumOff val="10000"/>
                  </a:schemeClr>
                </a:solidFill>
                <a:latin typeface="Trebuchet MS" panose="020B0703020202090204" pitchFamily="34" charset="0"/>
              </a:rPr>
              <a:t>Photo courtesy of IF/THEN</a:t>
            </a:r>
          </a:p>
        </p:txBody>
      </p:sp>
      <p:sp>
        <p:nvSpPr>
          <p:cNvPr id="15" name="Rectangle 14">
            <a:extLst>
              <a:ext uri="{FF2B5EF4-FFF2-40B4-BE49-F238E27FC236}">
                <a16:creationId xmlns:a16="http://schemas.microsoft.com/office/drawing/2014/main" id="{4BC224FA-03AD-4EF6-99AB-A847B474F020}"/>
              </a:ext>
            </a:extLst>
          </p:cNvPr>
          <p:cNvSpPr/>
          <p:nvPr/>
        </p:nvSpPr>
        <p:spPr>
          <a:xfrm>
            <a:off x="3731463" y="2781231"/>
            <a:ext cx="1400216" cy="338554"/>
          </a:xfrm>
          <a:prstGeom prst="rect">
            <a:avLst/>
          </a:prstGeom>
        </p:spPr>
        <p:txBody>
          <a:bodyPr wrap="square">
            <a:spAutoFit/>
          </a:bodyPr>
          <a:lstStyle/>
          <a:p>
            <a:r>
              <a:rPr lang="en-US" sz="800" i="1" dirty="0">
                <a:solidFill>
                  <a:schemeClr val="tx1">
                    <a:lumMod val="90000"/>
                    <a:lumOff val="10000"/>
                  </a:schemeClr>
                </a:solidFill>
                <a:latin typeface="Trebuchet MS" panose="020B0703020202090204" pitchFamily="34" charset="0"/>
              </a:rPr>
              <a:t>Photo by Aleksander </a:t>
            </a:r>
            <a:r>
              <a:rPr lang="en-US" sz="800" i="1" dirty="0" err="1">
                <a:solidFill>
                  <a:schemeClr val="tx1">
                    <a:lumMod val="90000"/>
                    <a:lumOff val="10000"/>
                  </a:schemeClr>
                </a:solidFill>
                <a:latin typeface="Trebuchet MS" panose="020B0703020202090204" pitchFamily="34" charset="0"/>
              </a:rPr>
              <a:t>Borzenets</a:t>
            </a:r>
            <a:r>
              <a:rPr lang="en-US" sz="800" i="1" dirty="0">
                <a:solidFill>
                  <a:schemeClr val="tx1">
                    <a:lumMod val="90000"/>
                    <a:lumOff val="10000"/>
                  </a:schemeClr>
                </a:solidFill>
                <a:latin typeface="Trebuchet MS" panose="020B0703020202090204" pitchFamily="34" charset="0"/>
              </a:rPr>
              <a:t> on </a:t>
            </a:r>
            <a:r>
              <a:rPr lang="en-US" sz="800" i="1" dirty="0" err="1">
                <a:solidFill>
                  <a:schemeClr val="tx1">
                    <a:lumMod val="90000"/>
                    <a:lumOff val="10000"/>
                  </a:schemeClr>
                </a:solidFill>
                <a:latin typeface="Trebuchet MS" panose="020B0703020202090204" pitchFamily="34" charset="0"/>
              </a:rPr>
              <a:t>Unsplash</a:t>
            </a:r>
            <a:endParaRPr lang="en-US" sz="800" i="1" dirty="0">
              <a:solidFill>
                <a:schemeClr val="tx1">
                  <a:lumMod val="90000"/>
                  <a:lumOff val="10000"/>
                </a:schemeClr>
              </a:solidFill>
              <a:latin typeface="Trebuchet MS" panose="020B0703020202090204" pitchFamily="34" charset="0"/>
            </a:endParaRPr>
          </a:p>
        </p:txBody>
      </p:sp>
      <p:pic>
        <p:nvPicPr>
          <p:cNvPr id="24" name="Picture 23">
            <a:extLst>
              <a:ext uri="{FF2B5EF4-FFF2-40B4-BE49-F238E27FC236}">
                <a16:creationId xmlns:a16="http://schemas.microsoft.com/office/drawing/2014/main" id="{4B14EC93-BD0A-4684-885A-165987F1E19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6166" b="20986"/>
          <a:stretch/>
        </p:blipFill>
        <p:spPr>
          <a:xfrm>
            <a:off x="3731463" y="541227"/>
            <a:ext cx="2235381" cy="2188204"/>
          </a:xfrm>
          <a:prstGeom prst="rect">
            <a:avLst/>
          </a:prstGeom>
        </p:spPr>
      </p:pic>
      <p:pic>
        <p:nvPicPr>
          <p:cNvPr id="2050" name="Picture 2" descr="three women posting for picture">
            <a:extLst>
              <a:ext uri="{FF2B5EF4-FFF2-40B4-BE49-F238E27FC236}">
                <a16:creationId xmlns:a16="http://schemas.microsoft.com/office/drawing/2014/main" id="{7DDA1BE3-9AA2-4413-AE11-172F851311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5093" y="3618187"/>
            <a:ext cx="3500064" cy="233454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8E78698-5736-42CA-B4E0-D0463CB94008}"/>
              </a:ext>
            </a:extLst>
          </p:cNvPr>
          <p:cNvSpPr/>
          <p:nvPr/>
        </p:nvSpPr>
        <p:spPr>
          <a:xfrm>
            <a:off x="7705093" y="6008479"/>
            <a:ext cx="1792478" cy="215444"/>
          </a:xfrm>
          <a:prstGeom prst="rect">
            <a:avLst/>
          </a:prstGeom>
        </p:spPr>
        <p:txBody>
          <a:bodyPr wrap="none">
            <a:spAutoFit/>
          </a:bodyPr>
          <a:lstStyle/>
          <a:p>
            <a:r>
              <a:rPr lang="en-US" sz="800" i="1">
                <a:solidFill>
                  <a:schemeClr val="tx1">
                    <a:lumMod val="90000"/>
                    <a:lumOff val="10000"/>
                  </a:schemeClr>
                </a:solidFill>
                <a:latin typeface="Trebuchet MS" panose="020B0703020202090204" pitchFamily="34" charset="0"/>
              </a:rPr>
              <a:t>Photo by Omar Lopez on </a:t>
            </a:r>
            <a:r>
              <a:rPr lang="en-US" sz="800" i="1" err="1">
                <a:solidFill>
                  <a:schemeClr val="tx1">
                    <a:lumMod val="90000"/>
                    <a:lumOff val="10000"/>
                  </a:schemeClr>
                </a:solidFill>
                <a:latin typeface="Trebuchet MS" panose="020B0703020202090204" pitchFamily="34" charset="0"/>
              </a:rPr>
              <a:t>Unsplash</a:t>
            </a:r>
            <a:endParaRPr lang="en-US" sz="800" i="1">
              <a:solidFill>
                <a:schemeClr val="tx1">
                  <a:lumMod val="90000"/>
                  <a:lumOff val="10000"/>
                </a:schemeClr>
              </a:solidFill>
              <a:latin typeface="Trebuchet MS" panose="020B0703020202090204" pitchFamily="34" charset="0"/>
            </a:endParaRPr>
          </a:p>
        </p:txBody>
      </p:sp>
      <p:pic>
        <p:nvPicPr>
          <p:cNvPr id="2052" name="Picture 4" descr="Image result for wheelchair family">
            <a:extLst>
              <a:ext uri="{FF2B5EF4-FFF2-40B4-BE49-F238E27FC236}">
                <a16:creationId xmlns:a16="http://schemas.microsoft.com/office/drawing/2014/main" id="{5CC7EAB7-0E37-4B95-A9B7-231A5B9846B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510" r="23388"/>
          <a:stretch/>
        </p:blipFill>
        <p:spPr bwMode="auto">
          <a:xfrm>
            <a:off x="4431571" y="3356805"/>
            <a:ext cx="2879256" cy="281859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man kissing baby's feet">
            <a:extLst>
              <a:ext uri="{FF2B5EF4-FFF2-40B4-BE49-F238E27FC236}">
                <a16:creationId xmlns:a16="http://schemas.microsoft.com/office/drawing/2014/main" id="{01C75E9C-4E41-4FAA-B9F2-D4178EC7763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327" b="9895"/>
          <a:stretch/>
        </p:blipFill>
        <p:spPr bwMode="auto">
          <a:xfrm>
            <a:off x="10013469" y="541227"/>
            <a:ext cx="1982190" cy="2609896"/>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957B3DC8-2F3E-4D79-A0E8-7DFA167C2080}"/>
              </a:ext>
            </a:extLst>
          </p:cNvPr>
          <p:cNvSpPr/>
          <p:nvPr/>
        </p:nvSpPr>
        <p:spPr>
          <a:xfrm>
            <a:off x="10013469" y="3187528"/>
            <a:ext cx="1191688" cy="338554"/>
          </a:xfrm>
          <a:prstGeom prst="rect">
            <a:avLst/>
          </a:prstGeom>
        </p:spPr>
        <p:txBody>
          <a:bodyPr wrap="square">
            <a:spAutoFit/>
          </a:bodyPr>
          <a:lstStyle/>
          <a:p>
            <a:r>
              <a:rPr lang="en-US" sz="800" i="1" dirty="0">
                <a:solidFill>
                  <a:schemeClr val="tx1">
                    <a:lumMod val="90000"/>
                    <a:lumOff val="10000"/>
                  </a:schemeClr>
                </a:solidFill>
                <a:latin typeface="Trebuchet MS" panose="020B0703020202090204" pitchFamily="34" charset="0"/>
              </a:rPr>
              <a:t>Photo by Felipe Salgado on </a:t>
            </a:r>
            <a:r>
              <a:rPr lang="en-US" sz="800" i="1" dirty="0" err="1">
                <a:solidFill>
                  <a:schemeClr val="tx1">
                    <a:lumMod val="90000"/>
                    <a:lumOff val="10000"/>
                  </a:schemeClr>
                </a:solidFill>
                <a:latin typeface="Trebuchet MS" panose="020B0703020202090204" pitchFamily="34" charset="0"/>
              </a:rPr>
              <a:t>Unsplash</a:t>
            </a:r>
            <a:endParaRPr lang="en-US" sz="800" i="1" dirty="0">
              <a:solidFill>
                <a:schemeClr val="tx1">
                  <a:lumMod val="90000"/>
                  <a:lumOff val="10000"/>
                </a:schemeClr>
              </a:solidFill>
              <a:latin typeface="Trebuchet MS" panose="020B0703020202090204" pitchFamily="34" charset="0"/>
            </a:endParaRPr>
          </a:p>
        </p:txBody>
      </p:sp>
      <p:pic>
        <p:nvPicPr>
          <p:cNvPr id="4" name="Picture 2" descr="https://ifthen.widencollective.com/thumbnail/be0c398f-b35e-40b7-b4b7-63e4d6546def/av/2048px/GRUProgramDay-46%20-%20Yamil%C3%A9e%20Toussaint%20Beach.jpg?t=1575653789285&amp;s=eed9330853b06f62edee1c91ae241c61615ac6a5">
            <a:extLst>
              <a:ext uri="{FF2B5EF4-FFF2-40B4-BE49-F238E27FC236}">
                <a16:creationId xmlns:a16="http://schemas.microsoft.com/office/drawing/2014/main" id="{CEC93570-C843-4A4D-9962-0EEB4CEFEF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7667" y="541227"/>
            <a:ext cx="3110058" cy="20759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ifthen.widencollective.com/thumbnail/2548c909-cf9a-4be8-87d8-e2b02e76892e/av/2048px/Janis%20Louie%20science%20show%20-%20Janis%20Louie.jpg?t=1575653933607&amp;s=8285d17e25d9bce4f78d1fc6546b5a665cee8a67">
            <a:extLst>
              <a:ext uri="{FF2B5EF4-FFF2-40B4-BE49-F238E27FC236}">
                <a16:creationId xmlns:a16="http://schemas.microsoft.com/office/drawing/2014/main" id="{83B16D14-BB00-41EA-BDFE-16131367C1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0582" y="541227"/>
            <a:ext cx="3679149" cy="245049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DCE8CE2E-8728-4107-A40C-AA28EAC33D51}"/>
              </a:ext>
            </a:extLst>
          </p:cNvPr>
          <p:cNvSpPr/>
          <p:nvPr/>
        </p:nvSpPr>
        <p:spPr>
          <a:xfrm>
            <a:off x="6155198" y="3022885"/>
            <a:ext cx="1417376" cy="215444"/>
          </a:xfrm>
          <a:prstGeom prst="rect">
            <a:avLst/>
          </a:prstGeom>
        </p:spPr>
        <p:txBody>
          <a:bodyPr wrap="none">
            <a:spAutoFit/>
          </a:bodyPr>
          <a:lstStyle/>
          <a:p>
            <a:r>
              <a:rPr lang="en-US" sz="800" i="1" dirty="0">
                <a:solidFill>
                  <a:schemeClr val="tx1">
                    <a:lumMod val="90000"/>
                    <a:lumOff val="10000"/>
                  </a:schemeClr>
                </a:solidFill>
                <a:latin typeface="Trebuchet MS" panose="020B0703020202090204" pitchFamily="34" charset="0"/>
              </a:rPr>
              <a:t>Photo courtesy of IF/THEN</a:t>
            </a:r>
          </a:p>
        </p:txBody>
      </p:sp>
      <p:sp>
        <p:nvSpPr>
          <p:cNvPr id="2" name="TextBox 1">
            <a:extLst>
              <a:ext uri="{FF2B5EF4-FFF2-40B4-BE49-F238E27FC236}">
                <a16:creationId xmlns:a16="http://schemas.microsoft.com/office/drawing/2014/main" id="{EE628A2C-2C73-4B2F-BA01-315F03743C4E}"/>
              </a:ext>
            </a:extLst>
          </p:cNvPr>
          <p:cNvSpPr txBox="1"/>
          <p:nvPr/>
        </p:nvSpPr>
        <p:spPr>
          <a:xfrm>
            <a:off x="1424656" y="-81376"/>
            <a:ext cx="1086359" cy="1200329"/>
          </a:xfrm>
          <a:prstGeom prst="rect">
            <a:avLst/>
          </a:prstGeom>
          <a:noFill/>
        </p:spPr>
        <p:txBody>
          <a:bodyPr wrap="square" rtlCol="0">
            <a:spAutoFit/>
          </a:bodyPr>
          <a:lstStyle/>
          <a:p>
            <a:r>
              <a:rPr lang="en-US" sz="7200" dirty="0">
                <a:ln w="0"/>
                <a:solidFill>
                  <a:schemeClr val="accent1">
                    <a:alpha val="60000"/>
                  </a:schemeClr>
                </a:solidFill>
                <a:effectLst>
                  <a:outerShdw blurRad="38100" dist="25400" dir="5400000" algn="ctr" rotWithShape="0">
                    <a:srgbClr val="6E747A">
                      <a:alpha val="43000"/>
                    </a:srgbClr>
                  </a:outerShdw>
                </a:effectLst>
              </a:rPr>
              <a:t>1</a:t>
            </a:r>
          </a:p>
        </p:txBody>
      </p:sp>
      <p:sp>
        <p:nvSpPr>
          <p:cNvPr id="17" name="TextBox 16">
            <a:extLst>
              <a:ext uri="{FF2B5EF4-FFF2-40B4-BE49-F238E27FC236}">
                <a16:creationId xmlns:a16="http://schemas.microsoft.com/office/drawing/2014/main" id="{8EF63498-5A24-442C-A1F0-5448D56CF0CE}"/>
              </a:ext>
            </a:extLst>
          </p:cNvPr>
          <p:cNvSpPr txBox="1"/>
          <p:nvPr/>
        </p:nvSpPr>
        <p:spPr>
          <a:xfrm>
            <a:off x="8601332" y="3083829"/>
            <a:ext cx="1086359" cy="1200329"/>
          </a:xfrm>
          <a:prstGeom prst="rect">
            <a:avLst/>
          </a:prstGeom>
          <a:noFill/>
        </p:spPr>
        <p:txBody>
          <a:bodyPr wrap="square" rtlCol="0">
            <a:spAutoFit/>
          </a:bodyPr>
          <a:lstStyle/>
          <a:p>
            <a:r>
              <a:rPr lang="en-US" sz="7200" dirty="0">
                <a:ln w="0"/>
                <a:solidFill>
                  <a:schemeClr val="accent1">
                    <a:alpha val="60000"/>
                  </a:schemeClr>
                </a:solidFill>
                <a:effectLst>
                  <a:outerShdw blurRad="38100" dist="25400" dir="5400000" algn="ctr" rotWithShape="0">
                    <a:srgbClr val="6E747A">
                      <a:alpha val="43000"/>
                    </a:srgbClr>
                  </a:outerShdw>
                </a:effectLst>
              </a:rPr>
              <a:t>7</a:t>
            </a:r>
          </a:p>
        </p:txBody>
      </p:sp>
      <p:sp>
        <p:nvSpPr>
          <p:cNvPr id="19" name="TextBox 18">
            <a:extLst>
              <a:ext uri="{FF2B5EF4-FFF2-40B4-BE49-F238E27FC236}">
                <a16:creationId xmlns:a16="http://schemas.microsoft.com/office/drawing/2014/main" id="{ACA34089-DA38-4B59-BF41-247432ACFCC2}"/>
              </a:ext>
            </a:extLst>
          </p:cNvPr>
          <p:cNvSpPr txBox="1"/>
          <p:nvPr/>
        </p:nvSpPr>
        <p:spPr>
          <a:xfrm>
            <a:off x="4821993" y="2837153"/>
            <a:ext cx="1086359" cy="1200329"/>
          </a:xfrm>
          <a:prstGeom prst="rect">
            <a:avLst/>
          </a:prstGeom>
          <a:noFill/>
        </p:spPr>
        <p:txBody>
          <a:bodyPr wrap="square" rtlCol="0">
            <a:spAutoFit/>
          </a:bodyPr>
          <a:lstStyle/>
          <a:p>
            <a:r>
              <a:rPr lang="en-US" sz="7200" dirty="0">
                <a:ln w="0"/>
                <a:solidFill>
                  <a:schemeClr val="accent1">
                    <a:alpha val="60000"/>
                  </a:schemeClr>
                </a:solidFill>
                <a:effectLst>
                  <a:outerShdw blurRad="38100" dist="25400" dir="5400000" algn="ctr" rotWithShape="0">
                    <a:srgbClr val="6E747A">
                      <a:alpha val="43000"/>
                    </a:srgbClr>
                  </a:outerShdw>
                </a:effectLst>
              </a:rPr>
              <a:t>6</a:t>
            </a:r>
          </a:p>
        </p:txBody>
      </p:sp>
      <p:sp>
        <p:nvSpPr>
          <p:cNvPr id="21" name="TextBox 20">
            <a:extLst>
              <a:ext uri="{FF2B5EF4-FFF2-40B4-BE49-F238E27FC236}">
                <a16:creationId xmlns:a16="http://schemas.microsoft.com/office/drawing/2014/main" id="{D5984693-17FD-4DBF-9190-93C1B4BFDECB}"/>
              </a:ext>
            </a:extLst>
          </p:cNvPr>
          <p:cNvSpPr txBox="1"/>
          <p:nvPr/>
        </p:nvSpPr>
        <p:spPr>
          <a:xfrm>
            <a:off x="10200577" y="-81376"/>
            <a:ext cx="1086359" cy="1200329"/>
          </a:xfrm>
          <a:prstGeom prst="rect">
            <a:avLst/>
          </a:prstGeom>
          <a:noFill/>
        </p:spPr>
        <p:txBody>
          <a:bodyPr wrap="square" rtlCol="0">
            <a:spAutoFit/>
          </a:bodyPr>
          <a:lstStyle/>
          <a:p>
            <a:r>
              <a:rPr lang="en-US" sz="7200" dirty="0">
                <a:ln w="0"/>
                <a:solidFill>
                  <a:schemeClr val="accent1">
                    <a:alpha val="60000"/>
                  </a:schemeClr>
                </a:solidFill>
                <a:effectLst>
                  <a:outerShdw blurRad="38100" dist="25400" dir="5400000" algn="ctr" rotWithShape="0">
                    <a:srgbClr val="6E747A">
                      <a:alpha val="43000"/>
                    </a:srgbClr>
                  </a:outerShdw>
                </a:effectLst>
              </a:rPr>
              <a:t>4</a:t>
            </a:r>
          </a:p>
        </p:txBody>
      </p:sp>
      <p:sp>
        <p:nvSpPr>
          <p:cNvPr id="22" name="TextBox 21">
            <a:extLst>
              <a:ext uri="{FF2B5EF4-FFF2-40B4-BE49-F238E27FC236}">
                <a16:creationId xmlns:a16="http://schemas.microsoft.com/office/drawing/2014/main" id="{BA52D2AF-6413-492F-A95D-0A0768D578E7}"/>
              </a:ext>
            </a:extLst>
          </p:cNvPr>
          <p:cNvSpPr txBox="1"/>
          <p:nvPr/>
        </p:nvSpPr>
        <p:spPr>
          <a:xfrm>
            <a:off x="7632400" y="-104990"/>
            <a:ext cx="1086359" cy="1200329"/>
          </a:xfrm>
          <a:prstGeom prst="rect">
            <a:avLst/>
          </a:prstGeom>
          <a:noFill/>
        </p:spPr>
        <p:txBody>
          <a:bodyPr wrap="square" rtlCol="0">
            <a:spAutoFit/>
          </a:bodyPr>
          <a:lstStyle/>
          <a:p>
            <a:r>
              <a:rPr lang="en-US" sz="7200" dirty="0">
                <a:ln w="0"/>
                <a:solidFill>
                  <a:schemeClr val="accent1">
                    <a:alpha val="60000"/>
                  </a:schemeClr>
                </a:solidFill>
                <a:effectLst>
                  <a:outerShdw blurRad="38100" dist="25400" dir="5400000" algn="ctr" rotWithShape="0">
                    <a:srgbClr val="6E747A">
                      <a:alpha val="43000"/>
                    </a:srgbClr>
                  </a:outerShdw>
                </a:effectLst>
              </a:rPr>
              <a:t>3</a:t>
            </a:r>
          </a:p>
        </p:txBody>
      </p:sp>
      <p:sp>
        <p:nvSpPr>
          <p:cNvPr id="25" name="TextBox 24">
            <a:extLst>
              <a:ext uri="{FF2B5EF4-FFF2-40B4-BE49-F238E27FC236}">
                <a16:creationId xmlns:a16="http://schemas.microsoft.com/office/drawing/2014/main" id="{0E0089FA-EE2E-4F67-9DC7-39C30963960F}"/>
              </a:ext>
            </a:extLst>
          </p:cNvPr>
          <p:cNvSpPr txBox="1"/>
          <p:nvPr/>
        </p:nvSpPr>
        <p:spPr>
          <a:xfrm>
            <a:off x="4322751" y="-71941"/>
            <a:ext cx="1086359" cy="1200329"/>
          </a:xfrm>
          <a:prstGeom prst="rect">
            <a:avLst/>
          </a:prstGeom>
          <a:noFill/>
        </p:spPr>
        <p:txBody>
          <a:bodyPr wrap="square" rtlCol="0">
            <a:spAutoFit/>
          </a:bodyPr>
          <a:lstStyle/>
          <a:p>
            <a:r>
              <a:rPr lang="en-US" sz="7200" dirty="0">
                <a:ln w="0"/>
                <a:solidFill>
                  <a:schemeClr val="accent1">
                    <a:alpha val="60000"/>
                  </a:schemeClr>
                </a:solidFill>
                <a:effectLst>
                  <a:outerShdw blurRad="38100" dist="25400" dir="5400000" algn="ctr" rotWithShape="0">
                    <a:srgbClr val="6E747A">
                      <a:alpha val="43000"/>
                    </a:srgbClr>
                  </a:outerShdw>
                </a:effectLst>
              </a:rPr>
              <a:t>2</a:t>
            </a:r>
          </a:p>
        </p:txBody>
      </p:sp>
      <p:pic>
        <p:nvPicPr>
          <p:cNvPr id="5122" name="Picture 2" descr="greyscale photo of woman standing behind woman sitting on chair">
            <a:extLst>
              <a:ext uri="{FF2B5EF4-FFF2-40B4-BE49-F238E27FC236}">
                <a16:creationId xmlns:a16="http://schemas.microsoft.com/office/drawing/2014/main" id="{670359E7-1E52-46ED-8B20-D58D7DFC399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6139" y="3550672"/>
            <a:ext cx="3926357" cy="261888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148BAB6-49BA-4525-A5F7-F26AFCCED0E4}"/>
              </a:ext>
            </a:extLst>
          </p:cNvPr>
          <p:cNvSpPr txBox="1"/>
          <p:nvPr/>
        </p:nvSpPr>
        <p:spPr>
          <a:xfrm>
            <a:off x="1597429" y="2950508"/>
            <a:ext cx="1086359" cy="1200329"/>
          </a:xfrm>
          <a:prstGeom prst="rect">
            <a:avLst/>
          </a:prstGeom>
          <a:noFill/>
        </p:spPr>
        <p:txBody>
          <a:bodyPr wrap="square" rtlCol="0">
            <a:spAutoFit/>
          </a:bodyPr>
          <a:lstStyle/>
          <a:p>
            <a:r>
              <a:rPr lang="en-US" sz="7200" dirty="0">
                <a:ln w="0"/>
                <a:solidFill>
                  <a:schemeClr val="accent1">
                    <a:alpha val="60000"/>
                  </a:schemeClr>
                </a:solidFill>
                <a:effectLst>
                  <a:outerShdw blurRad="38100" dist="25400" dir="5400000" algn="ctr" rotWithShape="0">
                    <a:srgbClr val="6E747A">
                      <a:alpha val="43000"/>
                    </a:srgbClr>
                  </a:outerShdw>
                </a:effectLst>
              </a:rPr>
              <a:t>5</a:t>
            </a:r>
          </a:p>
        </p:txBody>
      </p:sp>
      <p:sp>
        <p:nvSpPr>
          <p:cNvPr id="26" name="Rectangle 25">
            <a:extLst>
              <a:ext uri="{FF2B5EF4-FFF2-40B4-BE49-F238E27FC236}">
                <a16:creationId xmlns:a16="http://schemas.microsoft.com/office/drawing/2014/main" id="{5A9591C5-08F1-4659-9AC6-BBDE8413C33E}"/>
              </a:ext>
            </a:extLst>
          </p:cNvPr>
          <p:cNvSpPr/>
          <p:nvPr/>
        </p:nvSpPr>
        <p:spPr>
          <a:xfrm>
            <a:off x="1244369" y="6135194"/>
            <a:ext cx="2332690" cy="215444"/>
          </a:xfrm>
          <a:prstGeom prst="rect">
            <a:avLst/>
          </a:prstGeom>
        </p:spPr>
        <p:txBody>
          <a:bodyPr wrap="none">
            <a:spAutoFit/>
          </a:bodyPr>
          <a:lstStyle/>
          <a:p>
            <a:r>
              <a:rPr lang="en-US" sz="800" i="1" dirty="0">
                <a:solidFill>
                  <a:schemeClr val="tx1">
                    <a:lumMod val="90000"/>
                    <a:lumOff val="10000"/>
                  </a:schemeClr>
                </a:solidFill>
                <a:latin typeface="Trebuchet MS" panose="020B0703020202090204" pitchFamily="34" charset="0"/>
              </a:rPr>
              <a:t>Photo by Eberhard </a:t>
            </a:r>
            <a:r>
              <a:rPr lang="en-US" sz="800" i="1" dirty="0" err="1">
                <a:solidFill>
                  <a:schemeClr val="tx1">
                    <a:lumMod val="90000"/>
                    <a:lumOff val="10000"/>
                  </a:schemeClr>
                </a:solidFill>
                <a:latin typeface="Trebuchet MS" panose="020B0703020202090204" pitchFamily="34" charset="0"/>
              </a:rPr>
              <a:t>Grossgasteiger</a:t>
            </a:r>
            <a:r>
              <a:rPr lang="en-US" sz="800" i="1" dirty="0">
                <a:solidFill>
                  <a:schemeClr val="tx1">
                    <a:lumMod val="90000"/>
                    <a:lumOff val="10000"/>
                  </a:schemeClr>
                </a:solidFill>
                <a:latin typeface="Trebuchet MS" panose="020B0703020202090204" pitchFamily="34" charset="0"/>
              </a:rPr>
              <a:t> on </a:t>
            </a:r>
            <a:r>
              <a:rPr lang="en-US" sz="800" i="1" dirty="0" err="1">
                <a:solidFill>
                  <a:schemeClr val="tx1">
                    <a:lumMod val="90000"/>
                    <a:lumOff val="10000"/>
                  </a:schemeClr>
                </a:solidFill>
                <a:latin typeface="Trebuchet MS" panose="020B0703020202090204" pitchFamily="34" charset="0"/>
              </a:rPr>
              <a:t>Unsplash</a:t>
            </a:r>
            <a:endParaRPr lang="en-US" sz="800" i="1" dirty="0">
              <a:solidFill>
                <a:schemeClr val="tx1">
                  <a:lumMod val="90000"/>
                  <a:lumOff val="10000"/>
                </a:schemeClr>
              </a:solidFill>
              <a:latin typeface="Trebuchet MS" panose="020B0703020202090204" pitchFamily="34" charset="0"/>
            </a:endParaRPr>
          </a:p>
        </p:txBody>
      </p:sp>
    </p:spTree>
    <p:extLst>
      <p:ext uri="{BB962C8B-B14F-4D97-AF65-F5344CB8AC3E}">
        <p14:creationId xmlns:p14="http://schemas.microsoft.com/office/powerpoint/2010/main" val="2606233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02E688C1-91CD-400D-95D9-9C66F9BD7E73}"/>
              </a:ext>
            </a:extLst>
          </p:cNvPr>
          <p:cNvSpPr txBox="1">
            <a:spLocks/>
          </p:cNvSpPr>
          <p:nvPr/>
        </p:nvSpPr>
        <p:spPr>
          <a:xfrm>
            <a:off x="5930750" y="1306596"/>
            <a:ext cx="4050904" cy="2919404"/>
          </a:xfrm>
          <a:prstGeom prst="rect">
            <a:avLst/>
          </a:prstGeom>
        </p:spPr>
        <p:txBody>
          <a:bodyPr vert="horz" lIns="91440" tIns="45720" rIns="91440" bIns="45720" numCol="1"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2400" dirty="0">
                <a:solidFill>
                  <a:schemeClr val="tx1">
                    <a:lumMod val="90000"/>
                    <a:lumOff val="10000"/>
                  </a:schemeClr>
                </a:solidFill>
                <a:latin typeface="Trebuchet MS" panose="020B0703020202090204" pitchFamily="34" charset="0"/>
              </a:rPr>
              <a:t>I </a:t>
            </a:r>
            <a:r>
              <a:rPr lang="en-US" sz="2400" b="1" dirty="0">
                <a:solidFill>
                  <a:schemeClr val="tx1">
                    <a:lumMod val="90000"/>
                    <a:lumOff val="10000"/>
                  </a:schemeClr>
                </a:solidFill>
                <a:latin typeface="Trebuchet MS" panose="020B0703020202090204" pitchFamily="34" charset="0"/>
              </a:rPr>
              <a:t>do not perceive</a:t>
            </a:r>
            <a:r>
              <a:rPr lang="en-US" sz="2400" dirty="0">
                <a:solidFill>
                  <a:schemeClr val="tx1">
                    <a:lumMod val="90000"/>
                    <a:lumOff val="10000"/>
                  </a:schemeClr>
                </a:solidFill>
                <a:latin typeface="Trebuchet MS" panose="020B0703020202090204" pitchFamily="34" charset="0"/>
              </a:rPr>
              <a:t> this person to be a woman/girl or man/boy</a:t>
            </a:r>
            <a:endParaRPr lang="en-US" sz="1800" dirty="0">
              <a:solidFill>
                <a:schemeClr val="tx1">
                  <a:lumMod val="90000"/>
                  <a:lumOff val="10000"/>
                </a:schemeClr>
              </a:solidFill>
              <a:latin typeface="Trebuchet MS" panose="020B0703020202090204" pitchFamily="34" charset="0"/>
            </a:endParaRPr>
          </a:p>
          <a:p>
            <a:pPr>
              <a:lnSpc>
                <a:spcPct val="100000"/>
              </a:lnSpc>
              <a:spcBef>
                <a:spcPts val="300"/>
              </a:spcBef>
            </a:pPr>
            <a:r>
              <a:rPr lang="en-US" sz="1800" dirty="0">
                <a:solidFill>
                  <a:schemeClr val="tx1">
                    <a:lumMod val="90000"/>
                    <a:lumOff val="10000"/>
                  </a:schemeClr>
                </a:solidFill>
                <a:latin typeface="Trebuchet MS" panose="020B0703020202090204" pitchFamily="34" charset="0"/>
              </a:rPr>
              <a:t>You do not think the person is a woman/girl or a man/boy. </a:t>
            </a:r>
            <a:endParaRPr lang="en-US" sz="1800" dirty="0">
              <a:solidFill>
                <a:schemeClr val="tx1">
                  <a:lumMod val="90000"/>
                  <a:lumOff val="10000"/>
                </a:schemeClr>
              </a:solidFill>
              <a:latin typeface="Trebuchet MS" panose="020B0703020202090204" pitchFamily="34" charset="0"/>
              <a:cs typeface="Arial"/>
            </a:endParaRPr>
          </a:p>
          <a:p>
            <a:pPr marL="0" indent="0" algn="ctr">
              <a:lnSpc>
                <a:spcPct val="100000"/>
              </a:lnSpc>
              <a:spcBef>
                <a:spcPts val="300"/>
              </a:spcBef>
              <a:buNone/>
            </a:pPr>
            <a:r>
              <a:rPr lang="en-US" sz="1800" b="1" u="sng" dirty="0">
                <a:solidFill>
                  <a:schemeClr val="tx1">
                    <a:lumMod val="90000"/>
                    <a:lumOff val="10000"/>
                  </a:schemeClr>
                </a:solidFill>
                <a:latin typeface="Trebuchet MS" panose="020B0703020202090204" pitchFamily="34" charset="0"/>
                <a:cs typeface="Arial" panose="020B0604020202020204"/>
              </a:rPr>
              <a:t>or</a:t>
            </a:r>
          </a:p>
          <a:p>
            <a:pPr>
              <a:lnSpc>
                <a:spcPct val="100000"/>
              </a:lnSpc>
              <a:spcBef>
                <a:spcPts val="300"/>
              </a:spcBef>
            </a:pPr>
            <a:r>
              <a:rPr lang="en-US" sz="1800" dirty="0">
                <a:solidFill>
                  <a:schemeClr val="tx1">
                    <a:lumMod val="90000"/>
                    <a:lumOff val="10000"/>
                  </a:schemeClr>
                </a:solidFill>
                <a:latin typeface="Trebuchet MS" panose="020B0703020202090204" pitchFamily="34" charset="0"/>
              </a:rPr>
              <a:t>You can't decide what gender you perceive the person to be.</a:t>
            </a:r>
            <a:endParaRPr lang="en-US" sz="1800" dirty="0">
              <a:solidFill>
                <a:schemeClr val="tx1">
                  <a:lumMod val="90000"/>
                  <a:lumOff val="10000"/>
                </a:schemeClr>
              </a:solidFill>
              <a:latin typeface="Trebuchet MS" panose="020B0703020202090204" pitchFamily="34" charset="0"/>
              <a:cs typeface="Arial"/>
            </a:endParaRPr>
          </a:p>
          <a:p>
            <a:pPr marL="0" indent="0">
              <a:lnSpc>
                <a:spcPct val="100000"/>
              </a:lnSpc>
              <a:spcBef>
                <a:spcPts val="0"/>
              </a:spcBef>
              <a:buNone/>
            </a:pPr>
            <a:endParaRPr lang="en-US" sz="1400" i="1" dirty="0">
              <a:solidFill>
                <a:schemeClr val="tx1">
                  <a:lumMod val="90000"/>
                  <a:lumOff val="10000"/>
                </a:schemeClr>
              </a:solidFill>
              <a:latin typeface="Trebuchet MS" panose="020B0703020202090204" pitchFamily="34" charset="0"/>
            </a:endParaRPr>
          </a:p>
          <a:p>
            <a:pPr marL="0" indent="0">
              <a:buNone/>
            </a:pPr>
            <a:endParaRPr lang="en-US" dirty="0">
              <a:solidFill>
                <a:schemeClr val="tx1">
                  <a:lumMod val="90000"/>
                  <a:lumOff val="10000"/>
                </a:schemeClr>
              </a:solidFill>
              <a:latin typeface="Trebuchet MS" panose="020B0703020202090204" pitchFamily="34" charset="0"/>
            </a:endParaRPr>
          </a:p>
        </p:txBody>
      </p:sp>
      <p:sp>
        <p:nvSpPr>
          <p:cNvPr id="2" name="Title 1">
            <a:extLst>
              <a:ext uri="{FF2B5EF4-FFF2-40B4-BE49-F238E27FC236}">
                <a16:creationId xmlns:a16="http://schemas.microsoft.com/office/drawing/2014/main" id="{CBDEB600-DE28-4B68-840A-6991FE45E0CE}"/>
              </a:ext>
            </a:extLst>
          </p:cNvPr>
          <p:cNvSpPr>
            <a:spLocks noGrp="1"/>
          </p:cNvSpPr>
          <p:nvPr>
            <p:ph type="title" idx="4294967295"/>
          </p:nvPr>
        </p:nvSpPr>
        <p:spPr>
          <a:xfrm>
            <a:off x="457718" y="-16495"/>
            <a:ext cx="2946663" cy="1036330"/>
          </a:xfrm>
        </p:spPr>
        <p:txBody>
          <a:bodyPr>
            <a:normAutofit/>
          </a:bodyPr>
          <a:lstStyle/>
          <a:p>
            <a:pPr>
              <a:spcBef>
                <a:spcPts val="0"/>
              </a:spcBef>
              <a:spcAft>
                <a:spcPts val="1200"/>
              </a:spcAft>
            </a:pPr>
            <a:r>
              <a:rPr lang="en-US" sz="5400" b="1" dirty="0">
                <a:solidFill>
                  <a:schemeClr val="tx1">
                    <a:lumMod val="90000"/>
                    <a:lumOff val="10000"/>
                  </a:schemeClr>
                </a:solidFill>
                <a:latin typeface="Trebuchet MS" panose="020B0703020202090204" pitchFamily="34" charset="0"/>
              </a:rPr>
              <a:t>Gender</a:t>
            </a:r>
            <a:endParaRPr lang="en-US" b="1" i="1" dirty="0">
              <a:solidFill>
                <a:schemeClr val="tx1">
                  <a:lumMod val="90000"/>
                  <a:lumOff val="10000"/>
                </a:schemeClr>
              </a:solidFill>
              <a:latin typeface="Trebuchet MS" panose="020B0703020202090204" pitchFamily="34" charset="0"/>
            </a:endParaRPr>
          </a:p>
        </p:txBody>
      </p:sp>
      <p:sp>
        <p:nvSpPr>
          <p:cNvPr id="3" name="Content Placeholder 2">
            <a:extLst>
              <a:ext uri="{FF2B5EF4-FFF2-40B4-BE49-F238E27FC236}">
                <a16:creationId xmlns:a16="http://schemas.microsoft.com/office/drawing/2014/main" id="{E444D0ED-6C39-4B93-BB04-D99C201A6A85}"/>
              </a:ext>
            </a:extLst>
          </p:cNvPr>
          <p:cNvSpPr>
            <a:spLocks noGrp="1"/>
          </p:cNvSpPr>
          <p:nvPr>
            <p:ph idx="4294967295"/>
          </p:nvPr>
        </p:nvSpPr>
        <p:spPr>
          <a:xfrm>
            <a:off x="153253" y="1402341"/>
            <a:ext cx="3150801" cy="879475"/>
          </a:xfrm>
        </p:spPr>
        <p:txBody>
          <a:bodyPr numCol="1">
            <a:normAutofit/>
          </a:bodyPr>
          <a:lstStyle/>
          <a:p>
            <a:pPr marL="0" indent="0">
              <a:buNone/>
            </a:pPr>
            <a:r>
              <a:rPr lang="en-US" sz="2400" dirty="0">
                <a:solidFill>
                  <a:schemeClr val="tx1">
                    <a:lumMod val="90000"/>
                    <a:lumOff val="10000"/>
                  </a:schemeClr>
                </a:solidFill>
                <a:latin typeface="Trebuchet MS" panose="020B0703020202090204" pitchFamily="34" charset="0"/>
              </a:rPr>
              <a:t>I perceive this person to be a </a:t>
            </a:r>
            <a:r>
              <a:rPr lang="en-US" sz="2400" b="1" dirty="0">
                <a:solidFill>
                  <a:schemeClr val="tx1">
                    <a:lumMod val="90000"/>
                    <a:lumOff val="10000"/>
                  </a:schemeClr>
                </a:solidFill>
                <a:latin typeface="Trebuchet MS" panose="020B0703020202090204" pitchFamily="34" charset="0"/>
              </a:rPr>
              <a:t>woman/girl</a:t>
            </a:r>
          </a:p>
        </p:txBody>
      </p:sp>
      <p:sp>
        <p:nvSpPr>
          <p:cNvPr id="6" name="Content Placeholder 2">
            <a:extLst>
              <a:ext uri="{FF2B5EF4-FFF2-40B4-BE49-F238E27FC236}">
                <a16:creationId xmlns:a16="http://schemas.microsoft.com/office/drawing/2014/main" id="{CCDF439A-B003-4A09-933A-52E4DE1AC32D}"/>
              </a:ext>
            </a:extLst>
          </p:cNvPr>
          <p:cNvSpPr txBox="1">
            <a:spLocks/>
          </p:cNvSpPr>
          <p:nvPr/>
        </p:nvSpPr>
        <p:spPr>
          <a:xfrm>
            <a:off x="93988" y="4391940"/>
            <a:ext cx="3210066" cy="1036330"/>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tx1">
                    <a:lumMod val="90000"/>
                    <a:lumOff val="10000"/>
                  </a:schemeClr>
                </a:solidFill>
                <a:latin typeface="Trebuchet MS" panose="020B0703020202090204" pitchFamily="34" charset="0"/>
              </a:rPr>
              <a:t>I perceive this person to be a </a:t>
            </a:r>
            <a:r>
              <a:rPr lang="en-US" sz="2400" b="1" dirty="0">
                <a:solidFill>
                  <a:schemeClr val="tx1">
                    <a:lumMod val="90000"/>
                    <a:lumOff val="10000"/>
                  </a:schemeClr>
                </a:solidFill>
                <a:latin typeface="Trebuchet MS" panose="020B0703020202090204" pitchFamily="34" charset="0"/>
              </a:rPr>
              <a:t>man/boy</a:t>
            </a:r>
          </a:p>
        </p:txBody>
      </p:sp>
      <p:sp>
        <p:nvSpPr>
          <p:cNvPr id="9" name="Rectangle 8">
            <a:extLst>
              <a:ext uri="{FF2B5EF4-FFF2-40B4-BE49-F238E27FC236}">
                <a16:creationId xmlns:a16="http://schemas.microsoft.com/office/drawing/2014/main" id="{3EFAC3E2-AEEE-4226-82B5-2C8E78E092C3}"/>
              </a:ext>
            </a:extLst>
          </p:cNvPr>
          <p:cNvSpPr/>
          <p:nvPr/>
        </p:nvSpPr>
        <p:spPr>
          <a:xfrm>
            <a:off x="3207529" y="3437615"/>
            <a:ext cx="1417376" cy="215444"/>
          </a:xfrm>
          <a:prstGeom prst="rect">
            <a:avLst/>
          </a:prstGeom>
        </p:spPr>
        <p:txBody>
          <a:bodyPr wrap="none">
            <a:spAutoFit/>
          </a:bodyPr>
          <a:lstStyle/>
          <a:p>
            <a:r>
              <a:rPr lang="en-US" sz="800" i="1" dirty="0">
                <a:solidFill>
                  <a:schemeClr val="tx1">
                    <a:lumMod val="90000"/>
                    <a:lumOff val="10000"/>
                  </a:schemeClr>
                </a:solidFill>
                <a:latin typeface="Trebuchet MS" panose="020B0703020202090204" pitchFamily="34" charset="0"/>
              </a:rPr>
              <a:t>Photo courtesy of IF/THEN</a:t>
            </a:r>
          </a:p>
        </p:txBody>
      </p:sp>
      <p:sp>
        <p:nvSpPr>
          <p:cNvPr id="13" name="Rectangle 12">
            <a:extLst>
              <a:ext uri="{FF2B5EF4-FFF2-40B4-BE49-F238E27FC236}">
                <a16:creationId xmlns:a16="http://schemas.microsoft.com/office/drawing/2014/main" id="{7B208906-DBBE-468B-AC65-0F6CE5A660E5}"/>
              </a:ext>
            </a:extLst>
          </p:cNvPr>
          <p:cNvSpPr/>
          <p:nvPr/>
        </p:nvSpPr>
        <p:spPr>
          <a:xfrm>
            <a:off x="3207529" y="6072915"/>
            <a:ext cx="1941557" cy="215444"/>
          </a:xfrm>
          <a:prstGeom prst="rect">
            <a:avLst/>
          </a:prstGeom>
        </p:spPr>
        <p:txBody>
          <a:bodyPr wrap="none">
            <a:spAutoFit/>
          </a:bodyPr>
          <a:lstStyle/>
          <a:p>
            <a:r>
              <a:rPr lang="en-US" sz="800" i="1" dirty="0">
                <a:solidFill>
                  <a:schemeClr val="tx1">
                    <a:lumMod val="90000"/>
                    <a:lumOff val="10000"/>
                  </a:schemeClr>
                </a:solidFill>
                <a:latin typeface="Trebuchet MS" panose="020B0703020202090204" pitchFamily="34" charset="0"/>
              </a:rPr>
              <a:t>Photo by </a:t>
            </a:r>
            <a:r>
              <a:rPr lang="en-US" sz="800" i="1" dirty="0" err="1">
                <a:solidFill>
                  <a:schemeClr val="tx1">
                    <a:lumMod val="90000"/>
                    <a:lumOff val="10000"/>
                  </a:schemeClr>
                </a:solidFill>
                <a:latin typeface="Trebuchet MS" panose="020B0703020202090204" pitchFamily="34" charset="0"/>
              </a:rPr>
              <a:t>Cihan</a:t>
            </a:r>
            <a:r>
              <a:rPr lang="en-US" sz="800" i="1" dirty="0">
                <a:solidFill>
                  <a:schemeClr val="tx1">
                    <a:lumMod val="90000"/>
                    <a:lumOff val="10000"/>
                  </a:schemeClr>
                </a:solidFill>
                <a:latin typeface="Trebuchet MS" panose="020B0703020202090204" pitchFamily="34" charset="0"/>
              </a:rPr>
              <a:t> </a:t>
            </a:r>
            <a:r>
              <a:rPr lang="en-US" sz="800" i="1" dirty="0" err="1">
                <a:solidFill>
                  <a:schemeClr val="tx1">
                    <a:lumMod val="90000"/>
                    <a:lumOff val="10000"/>
                  </a:schemeClr>
                </a:solidFill>
                <a:latin typeface="Trebuchet MS" panose="020B0703020202090204" pitchFamily="34" charset="0"/>
              </a:rPr>
              <a:t>Soysakal</a:t>
            </a:r>
            <a:r>
              <a:rPr lang="en-US" sz="800" i="1" dirty="0">
                <a:solidFill>
                  <a:schemeClr val="tx1">
                    <a:lumMod val="90000"/>
                    <a:lumOff val="10000"/>
                  </a:schemeClr>
                </a:solidFill>
                <a:latin typeface="Trebuchet MS" panose="020B0703020202090204" pitchFamily="34" charset="0"/>
              </a:rPr>
              <a:t> on </a:t>
            </a:r>
            <a:r>
              <a:rPr lang="en-US" sz="800" i="1" dirty="0" err="1">
                <a:solidFill>
                  <a:schemeClr val="tx1">
                    <a:lumMod val="90000"/>
                    <a:lumOff val="10000"/>
                  </a:schemeClr>
                </a:solidFill>
                <a:latin typeface="Trebuchet MS" panose="020B0703020202090204" pitchFamily="34" charset="0"/>
              </a:rPr>
              <a:t>Unsplash</a:t>
            </a:r>
            <a:endParaRPr lang="en-US" sz="800" i="1" dirty="0">
              <a:solidFill>
                <a:schemeClr val="tx1">
                  <a:lumMod val="90000"/>
                  <a:lumOff val="10000"/>
                </a:schemeClr>
              </a:solidFill>
              <a:latin typeface="Trebuchet MS" panose="020B0703020202090204" pitchFamily="34" charset="0"/>
            </a:endParaRPr>
          </a:p>
        </p:txBody>
      </p:sp>
      <p:pic>
        <p:nvPicPr>
          <p:cNvPr id="14" name="Picture 13">
            <a:extLst>
              <a:ext uri="{FF2B5EF4-FFF2-40B4-BE49-F238E27FC236}">
                <a16:creationId xmlns:a16="http://schemas.microsoft.com/office/drawing/2014/main" id="{330F5DD6-EB4F-4124-8513-4655FBB511BC}"/>
              </a:ext>
            </a:extLst>
          </p:cNvPr>
          <p:cNvPicPr>
            <a:picLocks noChangeAspect="1"/>
          </p:cNvPicPr>
          <p:nvPr/>
        </p:nvPicPr>
        <p:blipFill rotWithShape="1">
          <a:blip r:embed="rId3">
            <a:extLst>
              <a:ext uri="{28A0092B-C50C-407E-A947-70E740481C1C}">
                <a14:useLocalDpi xmlns:a14="http://schemas.microsoft.com/office/drawing/2010/main" val="0"/>
              </a:ext>
            </a:extLst>
          </a:blip>
          <a:srcRect l="5047" t="18476" r="8285" b="16603"/>
          <a:stretch/>
        </p:blipFill>
        <p:spPr>
          <a:xfrm>
            <a:off x="3207529" y="3798833"/>
            <a:ext cx="2025806" cy="2276246"/>
          </a:xfrm>
          <a:prstGeom prst="rect">
            <a:avLst/>
          </a:prstGeom>
        </p:spPr>
      </p:pic>
      <p:pic>
        <p:nvPicPr>
          <p:cNvPr id="12" name="Picture 11">
            <a:extLst>
              <a:ext uri="{FF2B5EF4-FFF2-40B4-BE49-F238E27FC236}">
                <a16:creationId xmlns:a16="http://schemas.microsoft.com/office/drawing/2014/main" id="{EE4CD3D7-1C82-4EE9-BD75-574421FBF24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786391" y="1050167"/>
            <a:ext cx="2200737" cy="3751140"/>
          </a:xfrm>
          <a:prstGeom prst="rect">
            <a:avLst/>
          </a:prstGeom>
        </p:spPr>
      </p:pic>
      <p:sp>
        <p:nvSpPr>
          <p:cNvPr id="15" name="Rectangle 14">
            <a:extLst>
              <a:ext uri="{FF2B5EF4-FFF2-40B4-BE49-F238E27FC236}">
                <a16:creationId xmlns:a16="http://schemas.microsoft.com/office/drawing/2014/main" id="{5372BD8A-2DF1-4BFA-AFDF-AFA0CC0893B7}"/>
              </a:ext>
            </a:extLst>
          </p:cNvPr>
          <p:cNvSpPr/>
          <p:nvPr/>
        </p:nvSpPr>
        <p:spPr>
          <a:xfrm>
            <a:off x="9786391" y="4802383"/>
            <a:ext cx="1750800" cy="215444"/>
          </a:xfrm>
          <a:prstGeom prst="rect">
            <a:avLst/>
          </a:prstGeom>
        </p:spPr>
        <p:txBody>
          <a:bodyPr wrap="none">
            <a:spAutoFit/>
          </a:bodyPr>
          <a:lstStyle/>
          <a:p>
            <a:r>
              <a:rPr lang="en-US" sz="800" i="1" dirty="0">
                <a:solidFill>
                  <a:schemeClr val="tx1">
                    <a:lumMod val="90000"/>
                    <a:lumOff val="10000"/>
                  </a:schemeClr>
                </a:solidFill>
                <a:latin typeface="Trebuchet MS" panose="020B0703020202090204" pitchFamily="34" charset="0"/>
              </a:rPr>
              <a:t>Photo by Viktor Paris on </a:t>
            </a:r>
            <a:r>
              <a:rPr lang="en-US" sz="800" i="1" dirty="0" err="1">
                <a:solidFill>
                  <a:schemeClr val="tx1">
                    <a:lumMod val="90000"/>
                    <a:lumOff val="10000"/>
                  </a:schemeClr>
                </a:solidFill>
                <a:latin typeface="Trebuchet MS" panose="020B0703020202090204" pitchFamily="34" charset="0"/>
              </a:rPr>
              <a:t>Unsplash</a:t>
            </a:r>
            <a:endParaRPr lang="en-US" sz="800" i="1" dirty="0">
              <a:solidFill>
                <a:schemeClr val="tx1">
                  <a:lumMod val="90000"/>
                  <a:lumOff val="10000"/>
                </a:schemeClr>
              </a:solidFill>
              <a:latin typeface="Trebuchet MS" panose="020B0703020202090204" pitchFamily="34" charset="0"/>
            </a:endParaRPr>
          </a:p>
        </p:txBody>
      </p:sp>
      <p:pic>
        <p:nvPicPr>
          <p:cNvPr id="3074" name="Picture 2" descr="https://ifthen.widencollective.com/thumbnail/3016b6b2-a57d-4442-ab86-d6475a5e87db/av/2048px/Yamilee%20Toussaint-Beach_Headshot_00003.jpg?t=1575654310382&amp;s=e94a31ca0846edae981c2894195d35d507514fce">
            <a:extLst>
              <a:ext uri="{FF2B5EF4-FFF2-40B4-BE49-F238E27FC236}">
                <a16:creationId xmlns:a16="http://schemas.microsoft.com/office/drawing/2014/main" id="{A8590F50-A387-4352-8CA1-FB873AF98C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151"/>
          <a:stretch/>
        </p:blipFill>
        <p:spPr bwMode="auto">
          <a:xfrm>
            <a:off x="3207529" y="925230"/>
            <a:ext cx="2144592" cy="2462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3703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EB600-DE28-4B68-840A-6991FE45E0CE}"/>
              </a:ext>
            </a:extLst>
          </p:cNvPr>
          <p:cNvSpPr>
            <a:spLocks noGrp="1"/>
          </p:cNvSpPr>
          <p:nvPr>
            <p:ph type="title" idx="4294967295"/>
          </p:nvPr>
        </p:nvSpPr>
        <p:spPr>
          <a:xfrm>
            <a:off x="369218" y="329484"/>
            <a:ext cx="5444197" cy="1068388"/>
          </a:xfrm>
        </p:spPr>
        <p:txBody>
          <a:bodyPr>
            <a:normAutofit/>
          </a:bodyPr>
          <a:lstStyle/>
          <a:p>
            <a:pPr>
              <a:spcBef>
                <a:spcPts val="0"/>
              </a:spcBef>
              <a:spcAft>
                <a:spcPts val="1200"/>
              </a:spcAft>
            </a:pPr>
            <a:r>
              <a:rPr lang="en-US" sz="3600" b="1" dirty="0">
                <a:solidFill>
                  <a:schemeClr val="tx1">
                    <a:lumMod val="90000"/>
                    <a:lumOff val="10000"/>
                  </a:schemeClr>
                </a:solidFill>
                <a:latin typeface="Trebuchet MS" panose="020B0703020202090204" pitchFamily="34" charset="0"/>
              </a:rPr>
              <a:t>Gender Non-conforming</a:t>
            </a:r>
            <a:endParaRPr lang="en-US" sz="3600" b="1" i="1" dirty="0">
              <a:solidFill>
                <a:schemeClr val="tx1">
                  <a:lumMod val="90000"/>
                  <a:lumOff val="10000"/>
                </a:schemeClr>
              </a:solidFill>
              <a:latin typeface="Trebuchet MS" panose="020B0703020202090204" pitchFamily="34" charset="0"/>
            </a:endParaRPr>
          </a:p>
        </p:txBody>
      </p:sp>
      <p:sp>
        <p:nvSpPr>
          <p:cNvPr id="3" name="Content Placeholder 2">
            <a:extLst>
              <a:ext uri="{FF2B5EF4-FFF2-40B4-BE49-F238E27FC236}">
                <a16:creationId xmlns:a16="http://schemas.microsoft.com/office/drawing/2014/main" id="{E444D0ED-6C39-4B93-BB04-D99C201A6A85}"/>
              </a:ext>
            </a:extLst>
          </p:cNvPr>
          <p:cNvSpPr>
            <a:spLocks noGrp="1"/>
          </p:cNvSpPr>
          <p:nvPr>
            <p:ph idx="4294967295"/>
          </p:nvPr>
        </p:nvSpPr>
        <p:spPr>
          <a:xfrm>
            <a:off x="717165" y="2306241"/>
            <a:ext cx="7003149" cy="1632713"/>
          </a:xfrm>
        </p:spPr>
        <p:txBody>
          <a:bodyPr vert="horz" lIns="0" tIns="45720" rIns="0" bIns="45720" numCol="1" rtlCol="0" anchor="t">
            <a:normAutofit/>
          </a:bodyPr>
          <a:lstStyle/>
          <a:p>
            <a:pPr marL="0" indent="0">
              <a:buNone/>
            </a:pPr>
            <a:endParaRPr lang="en-US" sz="1600" b="1" i="1" dirty="0">
              <a:solidFill>
                <a:schemeClr val="tx1">
                  <a:lumMod val="90000"/>
                  <a:lumOff val="10000"/>
                </a:schemeClr>
              </a:solidFill>
              <a:latin typeface="Trebuchet MS" panose="020B0703020202090204" pitchFamily="34" charset="0"/>
            </a:endParaRPr>
          </a:p>
          <a:p>
            <a:pPr marL="0" indent="0">
              <a:spcAft>
                <a:spcPts val="600"/>
              </a:spcAft>
              <a:buNone/>
            </a:pPr>
            <a:endParaRPr lang="en-US" sz="1600" i="1" dirty="0">
              <a:solidFill>
                <a:schemeClr val="tx1">
                  <a:lumMod val="90000"/>
                  <a:lumOff val="10000"/>
                </a:schemeClr>
              </a:solidFill>
              <a:latin typeface="Trebuchet MS" panose="020B0703020202090204" pitchFamily="34" charset="0"/>
              <a:cs typeface="Arial"/>
            </a:endParaRPr>
          </a:p>
          <a:p>
            <a:pPr marL="457200" lvl="1" indent="0">
              <a:buNone/>
            </a:pPr>
            <a:endParaRPr lang="en-US" dirty="0">
              <a:solidFill>
                <a:schemeClr val="tx1">
                  <a:lumMod val="90000"/>
                  <a:lumOff val="10000"/>
                </a:schemeClr>
              </a:solidFill>
              <a:latin typeface="Trebuchet MS" panose="020B0703020202090204" pitchFamily="34" charset="0"/>
            </a:endParaRPr>
          </a:p>
          <a:p>
            <a:pPr marL="0" indent="0">
              <a:buNone/>
            </a:pPr>
            <a:endParaRPr lang="en-US" sz="2400" b="1" dirty="0">
              <a:solidFill>
                <a:schemeClr val="tx1">
                  <a:lumMod val="90000"/>
                  <a:lumOff val="10000"/>
                </a:schemeClr>
              </a:solidFill>
              <a:latin typeface="Trebuchet MS" panose="020B0703020202090204" pitchFamily="34" charset="0"/>
            </a:endParaRPr>
          </a:p>
        </p:txBody>
      </p:sp>
      <p:sp>
        <p:nvSpPr>
          <p:cNvPr id="9" name="Rectangle 8">
            <a:extLst>
              <a:ext uri="{FF2B5EF4-FFF2-40B4-BE49-F238E27FC236}">
                <a16:creationId xmlns:a16="http://schemas.microsoft.com/office/drawing/2014/main" id="{3EFAC3E2-AEEE-4226-82B5-2C8E78E092C3}"/>
              </a:ext>
            </a:extLst>
          </p:cNvPr>
          <p:cNvSpPr/>
          <p:nvPr/>
        </p:nvSpPr>
        <p:spPr>
          <a:xfrm>
            <a:off x="8858980" y="5645470"/>
            <a:ext cx="1326004" cy="215444"/>
          </a:xfrm>
          <a:prstGeom prst="rect">
            <a:avLst/>
          </a:prstGeom>
        </p:spPr>
        <p:txBody>
          <a:bodyPr wrap="none">
            <a:spAutoFit/>
          </a:bodyPr>
          <a:lstStyle/>
          <a:p>
            <a:r>
              <a:rPr lang="en-US" sz="800" i="1">
                <a:latin typeface="Trebuchet MS" panose="020B0703020202090204" pitchFamily="34" charset="0"/>
              </a:rPr>
              <a:t>Photo from </a:t>
            </a:r>
            <a:r>
              <a:rPr lang="en-US" sz="800" i="1">
                <a:latin typeface="Trebuchet MS" panose="020B0703020202090204" pitchFamily="34" charset="0"/>
                <a:hlinkClick r:id="rId3"/>
              </a:rPr>
              <a:t>Medium.com</a:t>
            </a:r>
            <a:endParaRPr lang="en-US" sz="800" i="1">
              <a:latin typeface="Trebuchet MS" panose="020B0703020202090204" pitchFamily="34" charset="0"/>
            </a:endParaRPr>
          </a:p>
        </p:txBody>
      </p:sp>
      <p:sp>
        <p:nvSpPr>
          <p:cNvPr id="4" name="Rectangle 3">
            <a:extLst>
              <a:ext uri="{FF2B5EF4-FFF2-40B4-BE49-F238E27FC236}">
                <a16:creationId xmlns:a16="http://schemas.microsoft.com/office/drawing/2014/main" id="{973E4CE5-61A3-4442-A73B-396A99B6D66D}"/>
              </a:ext>
            </a:extLst>
          </p:cNvPr>
          <p:cNvSpPr/>
          <p:nvPr/>
        </p:nvSpPr>
        <p:spPr>
          <a:xfrm>
            <a:off x="369218" y="2710082"/>
            <a:ext cx="7733382" cy="1569660"/>
          </a:xfrm>
          <a:prstGeom prst="rect">
            <a:avLst/>
          </a:prstGeom>
        </p:spPr>
        <p:txBody>
          <a:bodyPr wrap="square">
            <a:spAutoFit/>
          </a:bodyPr>
          <a:lstStyle/>
          <a:p>
            <a:r>
              <a:rPr lang="en-US" sz="2400" dirty="0">
                <a:solidFill>
                  <a:schemeClr val="tx1">
                    <a:lumMod val="90000"/>
                    <a:lumOff val="10000"/>
                  </a:schemeClr>
                </a:solidFill>
                <a:latin typeface="Trebuchet MS" panose="020B0703020202090204" pitchFamily="34" charset="0"/>
              </a:rPr>
              <a:t>Gender non-conforming refers to a person who expresses their gender in ways (such as clothing, hair, behavior, and voice) that are</a:t>
            </a:r>
            <a:r>
              <a:rPr lang="en-US" sz="2400" b="1" dirty="0">
                <a:solidFill>
                  <a:schemeClr val="tx1">
                    <a:lumMod val="90000"/>
                    <a:lumOff val="10000"/>
                  </a:schemeClr>
                </a:solidFill>
                <a:latin typeface="Trebuchet MS" panose="020B0703020202090204" pitchFamily="34" charset="0"/>
              </a:rPr>
              <a:t> primarily different</a:t>
            </a:r>
            <a:r>
              <a:rPr lang="en-US" sz="2400" dirty="0">
                <a:solidFill>
                  <a:schemeClr val="tx1">
                    <a:lumMod val="90000"/>
                    <a:lumOff val="10000"/>
                  </a:schemeClr>
                </a:solidFill>
                <a:latin typeface="Trebuchet MS" panose="020B0703020202090204" pitchFamily="34" charset="0"/>
              </a:rPr>
              <a:t> than what is typically expected for their gender</a:t>
            </a:r>
            <a:r>
              <a:rPr lang="en-US" sz="2400" i="1" dirty="0">
                <a:solidFill>
                  <a:schemeClr val="tx1">
                    <a:lumMod val="90000"/>
                    <a:lumOff val="10000"/>
                  </a:schemeClr>
                </a:solidFill>
                <a:latin typeface="Trebuchet MS" panose="020B0703020202090204" pitchFamily="34" charset="0"/>
              </a:rPr>
              <a:t>.</a:t>
            </a:r>
          </a:p>
        </p:txBody>
      </p:sp>
      <p:pic>
        <p:nvPicPr>
          <p:cNvPr id="5122" name="Picture 2" descr="Image result for jvn">
            <a:extLst>
              <a:ext uri="{FF2B5EF4-FFF2-40B4-BE49-F238E27FC236}">
                <a16:creationId xmlns:a16="http://schemas.microsoft.com/office/drawing/2014/main" id="{6955F830-0B65-4D9D-80A9-7E84E18FC5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877" t="2292" r="14965" b="1010"/>
          <a:stretch/>
        </p:blipFill>
        <p:spPr bwMode="auto">
          <a:xfrm>
            <a:off x="8450548" y="604450"/>
            <a:ext cx="2567434" cy="4987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765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73649A-B8E8-4AD9-B06E-452C30523A1C}"/>
              </a:ext>
            </a:extLst>
          </p:cNvPr>
          <p:cNvSpPr txBox="1"/>
          <p:nvPr/>
        </p:nvSpPr>
        <p:spPr>
          <a:xfrm>
            <a:off x="1310465" y="1905506"/>
            <a:ext cx="9097702"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Trebuchet MS" panose="020B0703020202090204" pitchFamily="34" charset="0"/>
                <a:ea typeface="+mn-lt"/>
                <a:cs typeface="+mn-lt"/>
              </a:rPr>
              <a:t>The purpose of this tool is </a:t>
            </a:r>
            <a:r>
              <a:rPr lang="en-US" sz="2400" b="1" i="1" dirty="0">
                <a:latin typeface="Trebuchet MS" panose="020B0703020202090204" pitchFamily="34" charset="0"/>
                <a:ea typeface="+mn-lt"/>
                <a:cs typeface="+mn-lt"/>
              </a:rPr>
              <a:t>not</a:t>
            </a:r>
            <a:r>
              <a:rPr lang="en-US" sz="2400" b="1" dirty="0">
                <a:latin typeface="Trebuchet MS" panose="020B0703020202090204" pitchFamily="34" charset="0"/>
                <a:ea typeface="+mn-lt"/>
                <a:cs typeface="+mn-lt"/>
              </a:rPr>
              <a:t> </a:t>
            </a:r>
            <a:r>
              <a:rPr lang="en-US" sz="2400" dirty="0">
                <a:latin typeface="Trebuchet MS" panose="020B0703020202090204" pitchFamily="34" charset="0"/>
                <a:ea typeface="+mn-lt"/>
                <a:cs typeface="+mn-lt"/>
              </a:rPr>
              <a:t>to decide what someone’s gender identity is, but instead capture your personal perception of gender as it appears in your museum’s content. </a:t>
            </a:r>
          </a:p>
          <a:p>
            <a:endParaRPr lang="en-US" sz="2400" dirty="0">
              <a:latin typeface="Trebuchet MS" panose="020B0703020202090204" pitchFamily="34" charset="0"/>
              <a:ea typeface="+mn-lt"/>
              <a:cs typeface="+mn-lt"/>
            </a:endParaRPr>
          </a:p>
          <a:p>
            <a:r>
              <a:rPr lang="en-US" sz="2400" dirty="0">
                <a:latin typeface="Trebuchet MS" panose="020B0703020202090204" pitchFamily="34" charset="0"/>
                <a:ea typeface="+mn-lt"/>
                <a:cs typeface="+mn-lt"/>
              </a:rPr>
              <a:t>The goal is to better understand what museum visitors will see in your museum—will they feel represented by the images and videos they see?</a:t>
            </a:r>
          </a:p>
          <a:p>
            <a:endParaRPr lang="en-US" sz="2400" dirty="0">
              <a:latin typeface="Trebuchet MS" panose="020B0703020202090204" pitchFamily="34" charset="0"/>
              <a:ea typeface="+mn-lt"/>
              <a:cs typeface="+mn-lt"/>
            </a:endParaRPr>
          </a:p>
        </p:txBody>
      </p:sp>
      <p:sp>
        <p:nvSpPr>
          <p:cNvPr id="3" name="Title 1">
            <a:extLst>
              <a:ext uri="{FF2B5EF4-FFF2-40B4-BE49-F238E27FC236}">
                <a16:creationId xmlns:a16="http://schemas.microsoft.com/office/drawing/2014/main" id="{DF523A6A-487E-4FC7-97C4-264138DC4F99}"/>
              </a:ext>
            </a:extLst>
          </p:cNvPr>
          <p:cNvSpPr txBox="1">
            <a:spLocks/>
          </p:cNvSpPr>
          <p:nvPr/>
        </p:nvSpPr>
        <p:spPr>
          <a:xfrm>
            <a:off x="510365" y="545554"/>
            <a:ext cx="3425854" cy="92597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spcBef>
                <a:spcPts val="0"/>
              </a:spcBef>
              <a:spcAft>
                <a:spcPts val="1200"/>
              </a:spcAft>
            </a:pPr>
            <a:r>
              <a:rPr lang="en-US" sz="3600" b="1" dirty="0">
                <a:solidFill>
                  <a:schemeClr val="tx1">
                    <a:lumMod val="90000"/>
                    <a:lumOff val="10000"/>
                  </a:schemeClr>
                </a:solidFill>
                <a:latin typeface="Trebuchet MS" panose="020B0703020202090204" pitchFamily="34" charset="0"/>
              </a:rPr>
              <a:t>Remember…</a:t>
            </a:r>
            <a:endParaRPr lang="en-US" sz="3600" b="1" i="1" dirty="0">
              <a:solidFill>
                <a:schemeClr val="tx1">
                  <a:lumMod val="90000"/>
                  <a:lumOff val="10000"/>
                </a:schemeClr>
              </a:solidFill>
              <a:latin typeface="Trebuchet MS" panose="020B0703020202090204" pitchFamily="34" charset="0"/>
            </a:endParaRPr>
          </a:p>
        </p:txBody>
      </p:sp>
    </p:spTree>
    <p:extLst>
      <p:ext uri="{BB962C8B-B14F-4D97-AF65-F5344CB8AC3E}">
        <p14:creationId xmlns:p14="http://schemas.microsoft.com/office/powerpoint/2010/main" val="3870374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4A7B5-93D1-425D-A710-A30897A07BFF}"/>
              </a:ext>
            </a:extLst>
          </p:cNvPr>
          <p:cNvSpPr>
            <a:spLocks noGrp="1"/>
          </p:cNvSpPr>
          <p:nvPr>
            <p:ph type="title" idx="4294967295"/>
          </p:nvPr>
        </p:nvSpPr>
        <p:spPr>
          <a:xfrm>
            <a:off x="140676" y="154834"/>
            <a:ext cx="10515600" cy="956052"/>
          </a:xfrm>
        </p:spPr>
        <p:txBody>
          <a:bodyPr anchor="ctr">
            <a:normAutofit/>
          </a:bodyPr>
          <a:lstStyle/>
          <a:p>
            <a:r>
              <a:rPr lang="en-US" sz="5400" dirty="0">
                <a:solidFill>
                  <a:schemeClr val="tx1"/>
                </a:solidFill>
                <a:latin typeface="Georgia" panose="02040502050405020303" pitchFamily="18" charset="0"/>
              </a:rPr>
              <a:t>Session Schedule</a:t>
            </a:r>
          </a:p>
        </p:txBody>
      </p:sp>
      <p:graphicFrame>
        <p:nvGraphicFramePr>
          <p:cNvPr id="4" name="Content Placeholder 3">
            <a:extLst>
              <a:ext uri="{FF2B5EF4-FFF2-40B4-BE49-F238E27FC236}">
                <a16:creationId xmlns:a16="http://schemas.microsoft.com/office/drawing/2014/main" id="{43E11562-4F3C-481A-B7F3-1E15BF886BAD}"/>
              </a:ext>
            </a:extLst>
          </p:cNvPr>
          <p:cNvGraphicFramePr>
            <a:graphicFrameLocks noGrp="1"/>
          </p:cNvGraphicFramePr>
          <p:nvPr>
            <p:ph idx="4294967295"/>
            <p:extLst>
              <p:ext uri="{D42A27DB-BD31-4B8C-83A1-F6EECF244321}">
                <p14:modId xmlns:p14="http://schemas.microsoft.com/office/powerpoint/2010/main" val="1923958307"/>
              </p:ext>
            </p:extLst>
          </p:nvPr>
        </p:nvGraphicFramePr>
        <p:xfrm>
          <a:off x="825622" y="1464816"/>
          <a:ext cx="10886758" cy="4296366"/>
        </p:xfrm>
        <a:graphic>
          <a:graphicData uri="http://schemas.openxmlformats.org/drawingml/2006/table">
            <a:tbl>
              <a:tblPr firstRow="1" firstCol="1" bandRow="1">
                <a:tableStyleId>{5C22544A-7EE6-4342-B048-85BDC9FD1C3A}</a:tableStyleId>
              </a:tblPr>
              <a:tblGrid>
                <a:gridCol w="2195701">
                  <a:extLst>
                    <a:ext uri="{9D8B030D-6E8A-4147-A177-3AD203B41FA5}">
                      <a16:colId xmlns:a16="http://schemas.microsoft.com/office/drawing/2014/main" val="679750843"/>
                    </a:ext>
                  </a:extLst>
                </a:gridCol>
                <a:gridCol w="6817158">
                  <a:extLst>
                    <a:ext uri="{9D8B030D-6E8A-4147-A177-3AD203B41FA5}">
                      <a16:colId xmlns:a16="http://schemas.microsoft.com/office/drawing/2014/main" val="455201813"/>
                    </a:ext>
                  </a:extLst>
                </a:gridCol>
                <a:gridCol w="1873899">
                  <a:extLst>
                    <a:ext uri="{9D8B030D-6E8A-4147-A177-3AD203B41FA5}">
                      <a16:colId xmlns:a16="http://schemas.microsoft.com/office/drawing/2014/main" val="852973238"/>
                    </a:ext>
                  </a:extLst>
                </a:gridCol>
              </a:tblGrid>
              <a:tr h="447352">
                <a:tc>
                  <a:txBody>
                    <a:bodyPr/>
                    <a:lstStyle/>
                    <a:p>
                      <a:pPr marL="0" marR="0" indent="-342900" algn="ctr">
                        <a:lnSpc>
                          <a:spcPct val="107000"/>
                        </a:lnSpc>
                        <a:spcBef>
                          <a:spcPts val="0"/>
                        </a:spcBef>
                        <a:spcAft>
                          <a:spcPts val="1000"/>
                        </a:spcAft>
                      </a:pPr>
                      <a:r>
                        <a:rPr lang="en-US" sz="2400" dirty="0">
                          <a:solidFill>
                            <a:schemeClr val="tx1"/>
                          </a:solidFill>
                          <a:effectLst/>
                          <a:latin typeface="Trebuchet MS" panose="020B0703020202090204" pitchFamily="34" charset="0"/>
                        </a:rPr>
                        <a:t>Segment</a:t>
                      </a:r>
                      <a:endParaRPr lang="en-US" sz="2400" dirty="0">
                        <a:solidFill>
                          <a:schemeClr val="tx1"/>
                        </a:solidFill>
                        <a:effectLst/>
                        <a:latin typeface="Trebuchet MS" panose="020B0703020202090204" pitchFamily="34" charset="0"/>
                        <a:ea typeface="Calibri" panose="020F0502020204030204" pitchFamily="34" charset="0"/>
                        <a:cs typeface="Times New Roman" panose="02020603050405020304" pitchFamily="18" charset="0"/>
                      </a:endParaRPr>
                    </a:p>
                  </a:txBody>
                  <a:tcPr marL="68580" marR="68580" marT="0" marB="0">
                    <a:solidFill>
                      <a:srgbClr val="64AFA6"/>
                    </a:solidFill>
                  </a:tcPr>
                </a:tc>
                <a:tc>
                  <a:txBody>
                    <a:bodyPr/>
                    <a:lstStyle/>
                    <a:p>
                      <a:pPr marL="0" marR="0" indent="-342900" algn="ctr">
                        <a:lnSpc>
                          <a:spcPct val="107000"/>
                        </a:lnSpc>
                        <a:spcBef>
                          <a:spcPts val="0"/>
                        </a:spcBef>
                        <a:spcAft>
                          <a:spcPts val="1000"/>
                        </a:spcAft>
                      </a:pPr>
                      <a:r>
                        <a:rPr lang="en-US" sz="2400" dirty="0">
                          <a:solidFill>
                            <a:schemeClr val="tx1"/>
                          </a:solidFill>
                          <a:effectLst/>
                          <a:latin typeface="Trebuchet MS" panose="020B0703020202090204" pitchFamily="34" charset="0"/>
                        </a:rPr>
                        <a:t>Goal</a:t>
                      </a:r>
                      <a:endParaRPr lang="en-US" sz="2400" dirty="0">
                        <a:solidFill>
                          <a:schemeClr val="tx1"/>
                        </a:solidFill>
                        <a:effectLst/>
                        <a:latin typeface="Trebuchet MS" panose="020B0703020202090204" pitchFamily="34" charset="0"/>
                        <a:ea typeface="Calibri" panose="020F0502020204030204" pitchFamily="34" charset="0"/>
                        <a:cs typeface="Times New Roman" panose="02020603050405020304" pitchFamily="18" charset="0"/>
                      </a:endParaRPr>
                    </a:p>
                  </a:txBody>
                  <a:tcPr marL="68580" marR="68580" marT="0" marB="0">
                    <a:solidFill>
                      <a:srgbClr val="64AFA6"/>
                    </a:solidFill>
                  </a:tcPr>
                </a:tc>
                <a:tc>
                  <a:txBody>
                    <a:bodyPr/>
                    <a:lstStyle/>
                    <a:p>
                      <a:pPr marL="0" marR="0" indent="-342900" algn="ctr">
                        <a:lnSpc>
                          <a:spcPct val="107000"/>
                        </a:lnSpc>
                        <a:spcBef>
                          <a:spcPts val="0"/>
                        </a:spcBef>
                        <a:spcAft>
                          <a:spcPts val="1000"/>
                        </a:spcAft>
                      </a:pPr>
                      <a:r>
                        <a:rPr lang="en-US" sz="2400" dirty="0">
                          <a:solidFill>
                            <a:schemeClr val="tx1"/>
                          </a:solidFill>
                          <a:effectLst/>
                          <a:latin typeface="Trebuchet MS" panose="020B0703020202090204" pitchFamily="34" charset="0"/>
                        </a:rPr>
                        <a:t>Time</a:t>
                      </a:r>
                      <a:endParaRPr lang="en-US" sz="2400" dirty="0">
                        <a:solidFill>
                          <a:schemeClr val="tx1"/>
                        </a:solidFill>
                        <a:effectLst/>
                        <a:latin typeface="Trebuchet MS" panose="020B0703020202090204" pitchFamily="34" charset="0"/>
                        <a:ea typeface="Calibri" panose="020F0502020204030204" pitchFamily="34" charset="0"/>
                        <a:cs typeface="Times New Roman" panose="02020603050405020304" pitchFamily="18" charset="0"/>
                      </a:endParaRPr>
                    </a:p>
                  </a:txBody>
                  <a:tcPr marL="68580" marR="68580" marT="0" marB="0">
                    <a:solidFill>
                      <a:srgbClr val="64AFA6"/>
                    </a:solidFill>
                  </a:tcPr>
                </a:tc>
                <a:extLst>
                  <a:ext uri="{0D108BD9-81ED-4DB2-BD59-A6C34878D82A}">
                    <a16:rowId xmlns:a16="http://schemas.microsoft.com/office/drawing/2014/main" val="3476026916"/>
                  </a:ext>
                </a:extLst>
              </a:tr>
              <a:tr h="1189612">
                <a:tc>
                  <a:txBody>
                    <a:bodyPr/>
                    <a:lstStyle/>
                    <a:p>
                      <a:pPr marL="0" marR="0" algn="ctr">
                        <a:lnSpc>
                          <a:spcPct val="107000"/>
                        </a:lnSpc>
                        <a:spcBef>
                          <a:spcPts val="0"/>
                        </a:spcBef>
                        <a:spcAft>
                          <a:spcPts val="1000"/>
                        </a:spcAft>
                      </a:pPr>
                      <a:r>
                        <a:rPr lang="en-US" sz="2400" dirty="0">
                          <a:solidFill>
                            <a:schemeClr val="tx1"/>
                          </a:solidFill>
                          <a:effectLst/>
                          <a:latin typeface="Trebuchet MS" panose="020B0703020202090204" pitchFamily="34" charset="0"/>
                        </a:rPr>
                        <a:t>Introduction</a:t>
                      </a:r>
                      <a:endParaRPr lang="en-US" sz="2400" dirty="0">
                        <a:solidFill>
                          <a:schemeClr val="tx1"/>
                        </a:solidFill>
                        <a:effectLst/>
                        <a:latin typeface="Trebuchet MS" panose="020B0703020202090204" pitchFamily="34" charset="0"/>
                        <a:ea typeface="Calibri" panose="020F0502020204030204" pitchFamily="34" charset="0"/>
                        <a:cs typeface="Times New Roman" panose="02020603050405020304" pitchFamily="18" charset="0"/>
                      </a:endParaRPr>
                    </a:p>
                  </a:txBody>
                  <a:tcPr marL="68580" marR="68580" marT="0" marB="0" anchor="ctr">
                    <a:solidFill>
                      <a:srgbClr val="64AFA6"/>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Trebuchet MS" panose="020B0703020202090204" pitchFamily="34" charset="0"/>
                        </a:rPr>
                        <a:t>Introduce the goals of the IF/THEN</a:t>
                      </a:r>
                      <a:r>
                        <a:rPr lang="en-US" sz="2000" baseline="30000" dirty="0">
                          <a:effectLst/>
                          <a:latin typeface="Trebuchet MS" panose="020B0703020202090204" pitchFamily="34" charset="0"/>
                        </a:rPr>
                        <a:t>®</a:t>
                      </a:r>
                      <a:r>
                        <a:rPr lang="en-US" sz="2000" dirty="0">
                          <a:effectLst/>
                          <a:latin typeface="Trebuchet MS" panose="020B0703020202090204" pitchFamily="34" charset="0"/>
                        </a:rPr>
                        <a:t> Project</a:t>
                      </a: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Trebuchet MS" panose="020B0703020202090204" pitchFamily="34" charset="0"/>
                        </a:rPr>
                        <a:t>Discuss organizational goals for using the tool</a:t>
                      </a: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Trebuchet MS" panose="020B0703020202090204" pitchFamily="34" charset="0"/>
                        </a:rPr>
                        <a:t>Provide context for why this work matters</a:t>
                      </a:r>
                      <a:endParaRPr lang="en-US" sz="2000" dirty="0">
                        <a:effectLst/>
                        <a:latin typeface="Trebuchet MS" panose="020B0703020202090204" pitchFamily="34" charset="0"/>
                        <a:ea typeface="Calibri" panose="020F0502020204030204" pitchFamily="34" charset="0"/>
                        <a:cs typeface="Times New Roman" panose="02020603050405020304" pitchFamily="18" charset="0"/>
                      </a:endParaRPr>
                    </a:p>
                  </a:txBody>
                  <a:tcPr marL="68580" marR="68580" marT="0" marB="0" anchor="ctr">
                    <a:solidFill>
                      <a:srgbClr val="D5E7E1"/>
                    </a:solidFill>
                  </a:tcPr>
                </a:tc>
                <a:tc>
                  <a:txBody>
                    <a:bodyPr/>
                    <a:lstStyle/>
                    <a:p>
                      <a:pPr marL="0" marR="0" indent="48260">
                        <a:lnSpc>
                          <a:spcPct val="107000"/>
                        </a:lnSpc>
                        <a:spcBef>
                          <a:spcPts val="0"/>
                        </a:spcBef>
                        <a:spcAft>
                          <a:spcPts val="1000"/>
                        </a:spcAft>
                      </a:pPr>
                      <a:r>
                        <a:rPr lang="en-US" sz="2400" dirty="0">
                          <a:effectLst/>
                          <a:latin typeface="Trebuchet MS" panose="020B0703020202090204" pitchFamily="34" charset="0"/>
                        </a:rPr>
                        <a:t>10 – 20 min</a:t>
                      </a:r>
                      <a:endParaRPr lang="en-US" sz="2400" dirty="0">
                        <a:effectLst/>
                        <a:latin typeface="Trebuchet MS" panose="020B0703020202090204" pitchFamily="34" charset="0"/>
                        <a:ea typeface="Calibri" panose="020F0502020204030204" pitchFamily="34" charset="0"/>
                        <a:cs typeface="Times New Roman" panose="02020603050405020304" pitchFamily="18" charset="0"/>
                      </a:endParaRPr>
                    </a:p>
                  </a:txBody>
                  <a:tcPr marL="68580" marR="68580" marT="0" marB="0" anchor="ctr">
                    <a:solidFill>
                      <a:srgbClr val="D5E7E1"/>
                    </a:solidFill>
                  </a:tcPr>
                </a:tc>
                <a:extLst>
                  <a:ext uri="{0D108BD9-81ED-4DB2-BD59-A6C34878D82A}">
                    <a16:rowId xmlns:a16="http://schemas.microsoft.com/office/drawing/2014/main" val="551481850"/>
                  </a:ext>
                </a:extLst>
              </a:tr>
              <a:tr h="1189612">
                <a:tc>
                  <a:txBody>
                    <a:bodyPr/>
                    <a:lstStyle/>
                    <a:p>
                      <a:pPr marL="0" marR="0" algn="ctr">
                        <a:lnSpc>
                          <a:spcPct val="107000"/>
                        </a:lnSpc>
                        <a:spcBef>
                          <a:spcPts val="0"/>
                        </a:spcBef>
                        <a:spcAft>
                          <a:spcPts val="1000"/>
                        </a:spcAft>
                      </a:pPr>
                      <a:r>
                        <a:rPr lang="en-US" sz="2400" dirty="0">
                          <a:solidFill>
                            <a:schemeClr val="tx1"/>
                          </a:solidFill>
                          <a:effectLst/>
                          <a:latin typeface="Trebuchet MS" panose="020B0703020202090204" pitchFamily="34" charset="0"/>
                        </a:rPr>
                        <a:t>Guidelines for Using the Tool</a:t>
                      </a:r>
                      <a:endParaRPr lang="en-US" sz="2400" dirty="0">
                        <a:solidFill>
                          <a:schemeClr val="tx1"/>
                        </a:solidFill>
                        <a:effectLst/>
                        <a:latin typeface="Trebuchet MS" panose="020B0703020202090204" pitchFamily="34" charset="0"/>
                        <a:ea typeface="Calibri" panose="020F0502020204030204" pitchFamily="34" charset="0"/>
                        <a:cs typeface="Times New Roman" panose="02020603050405020304" pitchFamily="18" charset="0"/>
                      </a:endParaRPr>
                    </a:p>
                  </a:txBody>
                  <a:tcPr marL="68580" marR="68580" marT="0" marB="0" anchor="ctr">
                    <a:solidFill>
                      <a:srgbClr val="64AFA6"/>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Trebuchet MS" panose="020B0703020202090204" pitchFamily="34" charset="0"/>
                        </a:rPr>
                        <a:t>Review definitions and rules for each category of tool</a:t>
                      </a: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Trebuchet MS" panose="020B0703020202090204" pitchFamily="34" charset="0"/>
                        </a:rPr>
                        <a:t>Discuss how “notes” page can be used</a:t>
                      </a:r>
                      <a:endParaRPr lang="en-US" sz="2000" dirty="0">
                        <a:effectLst/>
                        <a:latin typeface="Trebuchet MS" panose="020B0703020202090204" pitchFamily="34" charset="0"/>
                        <a:ea typeface="Calibri" panose="020F0502020204030204" pitchFamily="34" charset="0"/>
                        <a:cs typeface="Times New Roman" panose="02020603050405020304" pitchFamily="18" charset="0"/>
                      </a:endParaRPr>
                    </a:p>
                  </a:txBody>
                  <a:tcPr marL="68580" marR="68580" marT="0" marB="0" anchor="ctr">
                    <a:solidFill>
                      <a:srgbClr val="D5E7E1"/>
                    </a:solidFill>
                  </a:tcPr>
                </a:tc>
                <a:tc>
                  <a:txBody>
                    <a:bodyPr/>
                    <a:lstStyle/>
                    <a:p>
                      <a:pPr marL="0" marR="0" indent="48260">
                        <a:lnSpc>
                          <a:spcPct val="107000"/>
                        </a:lnSpc>
                        <a:spcBef>
                          <a:spcPts val="0"/>
                        </a:spcBef>
                        <a:spcAft>
                          <a:spcPts val="1000"/>
                        </a:spcAft>
                      </a:pPr>
                      <a:r>
                        <a:rPr lang="en-US" sz="2400" dirty="0">
                          <a:effectLst/>
                          <a:latin typeface="Trebuchet MS" panose="020B0703020202090204" pitchFamily="34" charset="0"/>
                        </a:rPr>
                        <a:t>15 – 25 min</a:t>
                      </a:r>
                      <a:endParaRPr lang="en-US" sz="2400" dirty="0">
                        <a:effectLst/>
                        <a:latin typeface="Trebuchet MS" panose="020B0703020202090204" pitchFamily="34" charset="0"/>
                        <a:ea typeface="Calibri" panose="020F0502020204030204" pitchFamily="34" charset="0"/>
                        <a:cs typeface="Times New Roman" panose="02020603050405020304" pitchFamily="18" charset="0"/>
                      </a:endParaRPr>
                    </a:p>
                  </a:txBody>
                  <a:tcPr marL="68580" marR="68580" marT="0" marB="0" anchor="ctr">
                    <a:solidFill>
                      <a:srgbClr val="D5E7E1"/>
                    </a:solidFill>
                  </a:tcPr>
                </a:tc>
                <a:extLst>
                  <a:ext uri="{0D108BD9-81ED-4DB2-BD59-A6C34878D82A}">
                    <a16:rowId xmlns:a16="http://schemas.microsoft.com/office/drawing/2014/main" val="524362742"/>
                  </a:ext>
                </a:extLst>
              </a:tr>
              <a:tr h="1469790">
                <a:tc>
                  <a:txBody>
                    <a:bodyPr/>
                    <a:lstStyle/>
                    <a:p>
                      <a:pPr marL="0" marR="0" algn="ctr">
                        <a:lnSpc>
                          <a:spcPct val="107000"/>
                        </a:lnSpc>
                        <a:spcBef>
                          <a:spcPts val="0"/>
                        </a:spcBef>
                        <a:spcAft>
                          <a:spcPts val="1000"/>
                        </a:spcAft>
                      </a:pPr>
                      <a:r>
                        <a:rPr lang="en-US" sz="2400" dirty="0">
                          <a:solidFill>
                            <a:schemeClr val="tx1"/>
                          </a:solidFill>
                          <a:effectLst/>
                          <a:latin typeface="Trebuchet MS" panose="020B0703020202090204" pitchFamily="34" charset="0"/>
                        </a:rPr>
                        <a:t>Next Steps</a:t>
                      </a:r>
                      <a:endParaRPr lang="en-US" sz="2400" dirty="0">
                        <a:solidFill>
                          <a:schemeClr val="tx1"/>
                        </a:solidFill>
                        <a:effectLst/>
                        <a:latin typeface="Trebuchet MS" panose="020B0703020202090204" pitchFamily="34" charset="0"/>
                        <a:ea typeface="Calibri" panose="020F0502020204030204" pitchFamily="34" charset="0"/>
                        <a:cs typeface="Times New Roman" panose="02020603050405020304" pitchFamily="18" charset="0"/>
                      </a:endParaRPr>
                    </a:p>
                  </a:txBody>
                  <a:tcPr marL="68580" marR="68580" marT="0" marB="0" anchor="ctr">
                    <a:solidFill>
                      <a:srgbClr val="64AFA6"/>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Trebuchet MS" panose="020B0703020202090204" pitchFamily="34" charset="0"/>
                        </a:rPr>
                        <a:t>Provide directions on where, when, and how each person will collect data</a:t>
                      </a: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Trebuchet MS" panose="020B0703020202090204" pitchFamily="34" charset="0"/>
                        </a:rPr>
                        <a:t>Allow staff opportunity to predict what they will find</a:t>
                      </a:r>
                      <a:endParaRPr lang="en-US" sz="2000" dirty="0">
                        <a:effectLst/>
                        <a:latin typeface="Trebuchet MS" panose="020B0703020202090204" pitchFamily="34" charset="0"/>
                        <a:ea typeface="Calibri" panose="020F0502020204030204" pitchFamily="34" charset="0"/>
                        <a:cs typeface="Times New Roman" panose="02020603050405020304" pitchFamily="18" charset="0"/>
                      </a:endParaRPr>
                    </a:p>
                  </a:txBody>
                  <a:tcPr marL="68580" marR="68580" marT="0" marB="0" anchor="ctr">
                    <a:solidFill>
                      <a:srgbClr val="D5E7E1"/>
                    </a:solidFill>
                  </a:tcPr>
                </a:tc>
                <a:tc>
                  <a:txBody>
                    <a:bodyPr/>
                    <a:lstStyle/>
                    <a:p>
                      <a:pPr marL="0" marR="0" indent="48260">
                        <a:lnSpc>
                          <a:spcPct val="107000"/>
                        </a:lnSpc>
                        <a:spcBef>
                          <a:spcPts val="0"/>
                        </a:spcBef>
                        <a:spcAft>
                          <a:spcPts val="1000"/>
                        </a:spcAft>
                      </a:pPr>
                      <a:r>
                        <a:rPr lang="en-US" sz="2400" dirty="0">
                          <a:effectLst/>
                          <a:latin typeface="Trebuchet MS" panose="020B0703020202090204" pitchFamily="34" charset="0"/>
                        </a:rPr>
                        <a:t>5 – 15  min</a:t>
                      </a:r>
                      <a:endParaRPr lang="en-US" sz="2400" dirty="0">
                        <a:effectLst/>
                        <a:latin typeface="Trebuchet MS" panose="020B0703020202090204" pitchFamily="34" charset="0"/>
                        <a:ea typeface="Calibri" panose="020F0502020204030204" pitchFamily="34" charset="0"/>
                        <a:cs typeface="Times New Roman" panose="02020603050405020304" pitchFamily="18" charset="0"/>
                      </a:endParaRPr>
                    </a:p>
                  </a:txBody>
                  <a:tcPr marL="68580" marR="68580" marT="0" marB="0" anchor="ctr">
                    <a:solidFill>
                      <a:srgbClr val="D5E7E1"/>
                    </a:solidFill>
                  </a:tcPr>
                </a:tc>
                <a:extLst>
                  <a:ext uri="{0D108BD9-81ED-4DB2-BD59-A6C34878D82A}">
                    <a16:rowId xmlns:a16="http://schemas.microsoft.com/office/drawing/2014/main" val="1429346800"/>
                  </a:ext>
                </a:extLst>
              </a:tr>
            </a:tbl>
          </a:graphicData>
        </a:graphic>
      </p:graphicFrame>
    </p:spTree>
    <p:extLst>
      <p:ext uri="{BB962C8B-B14F-4D97-AF65-F5344CB8AC3E}">
        <p14:creationId xmlns:p14="http://schemas.microsoft.com/office/powerpoint/2010/main" val="867242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15F0449-489E-48AA-86FE-E64E8976B16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510"/>
          <a:stretch/>
        </p:blipFill>
        <p:spPr>
          <a:xfrm>
            <a:off x="286748" y="2817438"/>
            <a:ext cx="1832976" cy="3287435"/>
          </a:xfrm>
          <a:prstGeom prst="rect">
            <a:avLst/>
          </a:prstGeom>
        </p:spPr>
      </p:pic>
      <p:sp>
        <p:nvSpPr>
          <p:cNvPr id="13" name="Rectangle 12">
            <a:extLst>
              <a:ext uri="{FF2B5EF4-FFF2-40B4-BE49-F238E27FC236}">
                <a16:creationId xmlns:a16="http://schemas.microsoft.com/office/drawing/2014/main" id="{FC58DBF7-10EA-4DCE-A04C-24546176496E}"/>
              </a:ext>
            </a:extLst>
          </p:cNvPr>
          <p:cNvSpPr/>
          <p:nvPr/>
        </p:nvSpPr>
        <p:spPr>
          <a:xfrm>
            <a:off x="173810" y="6082319"/>
            <a:ext cx="2148345" cy="215444"/>
          </a:xfrm>
          <a:prstGeom prst="rect">
            <a:avLst/>
          </a:prstGeom>
        </p:spPr>
        <p:txBody>
          <a:bodyPr wrap="none">
            <a:spAutoFit/>
          </a:bodyPr>
          <a:lstStyle/>
          <a:p>
            <a:r>
              <a:rPr lang="en-US" sz="800" i="1" dirty="0">
                <a:solidFill>
                  <a:schemeClr val="tx1">
                    <a:lumMod val="90000"/>
                    <a:lumOff val="10000"/>
                  </a:schemeClr>
                </a:solidFill>
              </a:rPr>
              <a:t>Photo by Anderson W Rangel on </a:t>
            </a:r>
            <a:r>
              <a:rPr lang="en-US" sz="800" i="1" dirty="0" err="1">
                <a:solidFill>
                  <a:schemeClr val="tx1">
                    <a:lumMod val="90000"/>
                    <a:lumOff val="10000"/>
                  </a:schemeClr>
                </a:solidFill>
              </a:rPr>
              <a:t>Unsplash</a:t>
            </a:r>
            <a:endParaRPr lang="en-US" sz="800" i="1" dirty="0">
              <a:solidFill>
                <a:schemeClr val="tx1">
                  <a:lumMod val="90000"/>
                  <a:lumOff val="10000"/>
                </a:schemeClr>
              </a:solidFill>
            </a:endParaRPr>
          </a:p>
        </p:txBody>
      </p:sp>
      <p:sp>
        <p:nvSpPr>
          <p:cNvPr id="14" name="Rectangle 13">
            <a:extLst>
              <a:ext uri="{FF2B5EF4-FFF2-40B4-BE49-F238E27FC236}">
                <a16:creationId xmlns:a16="http://schemas.microsoft.com/office/drawing/2014/main" id="{6BBDA360-7D62-4F0E-A161-5B809DEB5E10}"/>
              </a:ext>
            </a:extLst>
          </p:cNvPr>
          <p:cNvSpPr/>
          <p:nvPr/>
        </p:nvSpPr>
        <p:spPr>
          <a:xfrm>
            <a:off x="3083199" y="2668517"/>
            <a:ext cx="1250173" cy="338554"/>
          </a:xfrm>
          <a:prstGeom prst="rect">
            <a:avLst/>
          </a:prstGeom>
        </p:spPr>
        <p:txBody>
          <a:bodyPr wrap="square">
            <a:spAutoFit/>
          </a:bodyPr>
          <a:lstStyle/>
          <a:p>
            <a:r>
              <a:rPr lang="en-US" sz="800" i="1" dirty="0">
                <a:solidFill>
                  <a:schemeClr val="tx1">
                    <a:lumMod val="90000"/>
                    <a:lumOff val="10000"/>
                  </a:schemeClr>
                </a:solidFill>
              </a:rPr>
              <a:t>Photo by frank </a:t>
            </a:r>
            <a:r>
              <a:rPr lang="en-US" sz="800" i="1" dirty="0" err="1">
                <a:solidFill>
                  <a:schemeClr val="tx1">
                    <a:lumMod val="90000"/>
                    <a:lumOff val="10000"/>
                  </a:schemeClr>
                </a:solidFill>
              </a:rPr>
              <a:t>mckenna</a:t>
            </a:r>
            <a:r>
              <a:rPr lang="en-US" sz="800" i="1" dirty="0">
                <a:solidFill>
                  <a:schemeClr val="tx1">
                    <a:lumMod val="90000"/>
                    <a:lumOff val="10000"/>
                  </a:schemeClr>
                </a:solidFill>
              </a:rPr>
              <a:t> on </a:t>
            </a:r>
            <a:r>
              <a:rPr lang="en-US" sz="800" i="1" dirty="0" err="1">
                <a:solidFill>
                  <a:schemeClr val="tx1">
                    <a:lumMod val="90000"/>
                    <a:lumOff val="10000"/>
                  </a:schemeClr>
                </a:solidFill>
              </a:rPr>
              <a:t>Unsplash</a:t>
            </a:r>
            <a:endParaRPr lang="en-US" sz="800" i="1" dirty="0">
              <a:solidFill>
                <a:schemeClr val="tx1">
                  <a:lumMod val="90000"/>
                  <a:lumOff val="10000"/>
                </a:schemeClr>
              </a:solidFill>
            </a:endParaRPr>
          </a:p>
        </p:txBody>
      </p:sp>
      <p:sp>
        <p:nvSpPr>
          <p:cNvPr id="15" name="Rectangle 14">
            <a:extLst>
              <a:ext uri="{FF2B5EF4-FFF2-40B4-BE49-F238E27FC236}">
                <a16:creationId xmlns:a16="http://schemas.microsoft.com/office/drawing/2014/main" id="{4BC224FA-03AD-4EF6-99AB-A847B474F020}"/>
              </a:ext>
            </a:extLst>
          </p:cNvPr>
          <p:cNvSpPr/>
          <p:nvPr/>
        </p:nvSpPr>
        <p:spPr>
          <a:xfrm>
            <a:off x="6478750" y="3272778"/>
            <a:ext cx="2021707" cy="215444"/>
          </a:xfrm>
          <a:prstGeom prst="rect">
            <a:avLst/>
          </a:prstGeom>
        </p:spPr>
        <p:txBody>
          <a:bodyPr wrap="none">
            <a:spAutoFit/>
          </a:bodyPr>
          <a:lstStyle/>
          <a:p>
            <a:r>
              <a:rPr lang="en-US" sz="800" i="1" dirty="0">
                <a:solidFill>
                  <a:schemeClr val="tx1">
                    <a:lumMod val="90000"/>
                    <a:lumOff val="10000"/>
                  </a:schemeClr>
                </a:solidFill>
              </a:rPr>
              <a:t>Photo by Azamat </a:t>
            </a:r>
            <a:r>
              <a:rPr lang="en-US" sz="800" i="1" dirty="0" err="1">
                <a:solidFill>
                  <a:schemeClr val="tx1">
                    <a:lumMod val="90000"/>
                    <a:lumOff val="10000"/>
                  </a:schemeClr>
                </a:solidFill>
              </a:rPr>
              <a:t>Zhanisov</a:t>
            </a:r>
            <a:r>
              <a:rPr lang="en-US" sz="800" i="1" dirty="0">
                <a:solidFill>
                  <a:schemeClr val="tx1">
                    <a:lumMod val="90000"/>
                    <a:lumOff val="10000"/>
                  </a:schemeClr>
                </a:solidFill>
              </a:rPr>
              <a:t> on </a:t>
            </a:r>
            <a:r>
              <a:rPr lang="en-US" sz="800" i="1" dirty="0" err="1">
                <a:solidFill>
                  <a:schemeClr val="tx1">
                    <a:lumMod val="90000"/>
                    <a:lumOff val="10000"/>
                  </a:schemeClr>
                </a:solidFill>
              </a:rPr>
              <a:t>Unsplash</a:t>
            </a:r>
            <a:endParaRPr lang="en-US" sz="800" i="1" dirty="0">
              <a:solidFill>
                <a:schemeClr val="tx1">
                  <a:lumMod val="90000"/>
                  <a:lumOff val="10000"/>
                </a:schemeClr>
              </a:solidFill>
            </a:endParaRPr>
          </a:p>
        </p:txBody>
      </p:sp>
      <p:pic>
        <p:nvPicPr>
          <p:cNvPr id="6" name="Picture 5">
            <a:extLst>
              <a:ext uri="{FF2B5EF4-FFF2-40B4-BE49-F238E27FC236}">
                <a16:creationId xmlns:a16="http://schemas.microsoft.com/office/drawing/2014/main" id="{A29DE4D6-0564-466F-93A1-942F743AA36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78750" y="419014"/>
            <a:ext cx="2647043" cy="2853764"/>
          </a:xfrm>
          <a:prstGeom prst="rect">
            <a:avLst/>
          </a:prstGeom>
        </p:spPr>
      </p:pic>
      <p:pic>
        <p:nvPicPr>
          <p:cNvPr id="19" name="Picture 18">
            <a:extLst>
              <a:ext uri="{FF2B5EF4-FFF2-40B4-BE49-F238E27FC236}">
                <a16:creationId xmlns:a16="http://schemas.microsoft.com/office/drawing/2014/main" id="{2B1833B6-EF77-4E0A-B1B8-8372F50CB78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1234"/>
          <a:stretch/>
        </p:blipFill>
        <p:spPr>
          <a:xfrm>
            <a:off x="3149099" y="398614"/>
            <a:ext cx="3124314" cy="2245620"/>
          </a:xfrm>
          <a:prstGeom prst="rect">
            <a:avLst/>
          </a:prstGeom>
        </p:spPr>
      </p:pic>
      <p:pic>
        <p:nvPicPr>
          <p:cNvPr id="3074" name="Picture 2" descr="three people sitting in front of table laughing together">
            <a:extLst>
              <a:ext uri="{FF2B5EF4-FFF2-40B4-BE49-F238E27FC236}">
                <a16:creationId xmlns:a16="http://schemas.microsoft.com/office/drawing/2014/main" id="{4E177FE0-5413-47B2-AD7E-21969F510B7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1815" r="12034"/>
          <a:stretch/>
        </p:blipFill>
        <p:spPr bwMode="auto">
          <a:xfrm>
            <a:off x="5589709" y="3642567"/>
            <a:ext cx="3647591" cy="243902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D0902ED0-9A20-48CD-AEB3-A94BABFE28D5}"/>
              </a:ext>
            </a:extLst>
          </p:cNvPr>
          <p:cNvSpPr/>
          <p:nvPr/>
        </p:nvSpPr>
        <p:spPr>
          <a:xfrm>
            <a:off x="5553657" y="6081591"/>
            <a:ext cx="1850186" cy="215444"/>
          </a:xfrm>
          <a:prstGeom prst="rect">
            <a:avLst/>
          </a:prstGeom>
        </p:spPr>
        <p:txBody>
          <a:bodyPr wrap="none">
            <a:spAutoFit/>
          </a:bodyPr>
          <a:lstStyle/>
          <a:p>
            <a:r>
              <a:rPr lang="en-US" sz="800" i="1" dirty="0">
                <a:solidFill>
                  <a:schemeClr val="tx1">
                    <a:lumMod val="90000"/>
                    <a:lumOff val="10000"/>
                  </a:schemeClr>
                </a:solidFill>
              </a:rPr>
              <a:t>Photo by Brooke Cagle on </a:t>
            </a:r>
            <a:r>
              <a:rPr lang="en-US" sz="800" i="1" dirty="0" err="1">
                <a:solidFill>
                  <a:schemeClr val="tx1">
                    <a:lumMod val="90000"/>
                    <a:lumOff val="10000"/>
                  </a:schemeClr>
                </a:solidFill>
              </a:rPr>
              <a:t>Unsplash</a:t>
            </a:r>
            <a:endParaRPr lang="en-US" sz="800" i="1" dirty="0">
              <a:solidFill>
                <a:schemeClr val="tx1">
                  <a:lumMod val="90000"/>
                  <a:lumOff val="10000"/>
                </a:schemeClr>
              </a:solidFill>
            </a:endParaRPr>
          </a:p>
        </p:txBody>
      </p:sp>
      <p:pic>
        <p:nvPicPr>
          <p:cNvPr id="20" name="Picture 19">
            <a:extLst>
              <a:ext uri="{FF2B5EF4-FFF2-40B4-BE49-F238E27FC236}">
                <a16:creationId xmlns:a16="http://schemas.microsoft.com/office/drawing/2014/main" id="{86D4882A-83B2-4656-8583-146D07E72F51}"/>
              </a:ext>
            </a:extLst>
          </p:cNvPr>
          <p:cNvPicPr>
            <a:picLocks noChangeAspect="1"/>
          </p:cNvPicPr>
          <p:nvPr/>
        </p:nvPicPr>
        <p:blipFill rotWithShape="1">
          <a:blip r:embed="rId7">
            <a:extLst>
              <a:ext uri="{28A0092B-C50C-407E-A947-70E740481C1C}">
                <a14:useLocalDpi xmlns:a14="http://schemas.microsoft.com/office/drawing/2010/main" val="0"/>
              </a:ext>
            </a:extLst>
          </a:blip>
          <a:srcRect l="3598" t="3174" r="66" b="593"/>
          <a:stretch/>
        </p:blipFill>
        <p:spPr>
          <a:xfrm>
            <a:off x="9503770" y="3343929"/>
            <a:ext cx="2441643" cy="2439024"/>
          </a:xfrm>
          <a:prstGeom prst="rect">
            <a:avLst/>
          </a:prstGeom>
        </p:spPr>
      </p:pic>
      <p:sp>
        <p:nvSpPr>
          <p:cNvPr id="21" name="Rectangle 20">
            <a:extLst>
              <a:ext uri="{FF2B5EF4-FFF2-40B4-BE49-F238E27FC236}">
                <a16:creationId xmlns:a16="http://schemas.microsoft.com/office/drawing/2014/main" id="{D415F738-6EE4-4980-9C93-B6954A82CB4A}"/>
              </a:ext>
            </a:extLst>
          </p:cNvPr>
          <p:cNvSpPr/>
          <p:nvPr/>
        </p:nvSpPr>
        <p:spPr>
          <a:xfrm>
            <a:off x="9479060" y="5788109"/>
            <a:ext cx="1954381" cy="215444"/>
          </a:xfrm>
          <a:prstGeom prst="rect">
            <a:avLst/>
          </a:prstGeom>
        </p:spPr>
        <p:txBody>
          <a:bodyPr wrap="none">
            <a:spAutoFit/>
          </a:bodyPr>
          <a:lstStyle/>
          <a:p>
            <a:r>
              <a:rPr lang="en-US" sz="800" i="1" dirty="0">
                <a:solidFill>
                  <a:schemeClr val="tx1">
                    <a:lumMod val="90000"/>
                    <a:lumOff val="10000"/>
                  </a:schemeClr>
                </a:solidFill>
              </a:rPr>
              <a:t>Photo by Jorge Saavedra on </a:t>
            </a:r>
            <a:r>
              <a:rPr lang="en-US" sz="800" i="1" dirty="0" err="1">
                <a:solidFill>
                  <a:schemeClr val="tx1">
                    <a:lumMod val="90000"/>
                    <a:lumOff val="10000"/>
                  </a:schemeClr>
                </a:solidFill>
              </a:rPr>
              <a:t>Unsplash</a:t>
            </a:r>
            <a:endParaRPr lang="en-US" sz="800" i="1" dirty="0">
              <a:solidFill>
                <a:schemeClr val="tx1">
                  <a:lumMod val="90000"/>
                  <a:lumOff val="10000"/>
                </a:schemeClr>
              </a:solidFill>
            </a:endParaRPr>
          </a:p>
        </p:txBody>
      </p:sp>
      <p:pic>
        <p:nvPicPr>
          <p:cNvPr id="3076" name="Picture 4" descr="Image result for woman pilot">
            <a:extLst>
              <a:ext uri="{FF2B5EF4-FFF2-40B4-BE49-F238E27FC236}">
                <a16:creationId xmlns:a16="http://schemas.microsoft.com/office/drawing/2014/main" id="{4AD78FF8-DECC-4AE1-8F4A-9D4C6F08AD2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349" r="23227" b="2384"/>
          <a:stretch/>
        </p:blipFill>
        <p:spPr bwMode="auto">
          <a:xfrm>
            <a:off x="9259006" y="193813"/>
            <a:ext cx="2746866" cy="281325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our person standing beside wall">
            <a:extLst>
              <a:ext uri="{FF2B5EF4-FFF2-40B4-BE49-F238E27FC236}">
                <a16:creationId xmlns:a16="http://schemas.microsoft.com/office/drawing/2014/main" id="{15BC5AA7-9D17-4ABE-A52B-0C1BE08CE53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9000" t="17986" r="8237" b="4368"/>
          <a:stretch/>
        </p:blipFill>
        <p:spPr bwMode="auto">
          <a:xfrm>
            <a:off x="2446501" y="3135254"/>
            <a:ext cx="2901448" cy="272206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9A49DC54-08B9-4DB6-87D3-9F1841C9184B}"/>
              </a:ext>
            </a:extLst>
          </p:cNvPr>
          <p:cNvSpPr/>
          <p:nvPr/>
        </p:nvSpPr>
        <p:spPr>
          <a:xfrm>
            <a:off x="2360221" y="5877777"/>
            <a:ext cx="2111475" cy="215444"/>
          </a:xfrm>
          <a:prstGeom prst="rect">
            <a:avLst/>
          </a:prstGeom>
        </p:spPr>
        <p:txBody>
          <a:bodyPr wrap="none">
            <a:spAutoFit/>
          </a:bodyPr>
          <a:lstStyle/>
          <a:p>
            <a:r>
              <a:rPr lang="en-US" sz="800" i="1" dirty="0">
                <a:solidFill>
                  <a:schemeClr val="tx1">
                    <a:lumMod val="90000"/>
                    <a:lumOff val="10000"/>
                  </a:schemeClr>
                </a:solidFill>
              </a:rPr>
              <a:t>Photo by Gemma Chua-Tran on </a:t>
            </a:r>
            <a:r>
              <a:rPr lang="en-US" sz="800" i="1" dirty="0" err="1">
                <a:solidFill>
                  <a:schemeClr val="tx1">
                    <a:lumMod val="90000"/>
                    <a:lumOff val="10000"/>
                  </a:schemeClr>
                </a:solidFill>
              </a:rPr>
              <a:t>Unsplash</a:t>
            </a:r>
            <a:endParaRPr lang="en-US" sz="800" i="1" dirty="0">
              <a:solidFill>
                <a:schemeClr val="tx1">
                  <a:lumMod val="90000"/>
                  <a:lumOff val="10000"/>
                </a:schemeClr>
              </a:solidFill>
            </a:endParaRPr>
          </a:p>
        </p:txBody>
      </p:sp>
      <p:pic>
        <p:nvPicPr>
          <p:cNvPr id="4098" name="Picture 2" descr="https://ifthen.widencollective.com/thumbnail/d1d8cd82-3580-40ea-b73c-2532299e227a/av/2048px/Outreach-Sivels2%20-%20Ciara%20Sivels.jpg?t=1575654521043&amp;s=e26510a264aa96127ed6f83a688800a5fcf83105">
            <a:extLst>
              <a:ext uri="{FF2B5EF4-FFF2-40B4-BE49-F238E27FC236}">
                <a16:creationId xmlns:a16="http://schemas.microsoft.com/office/drawing/2014/main" id="{90CD9C05-A684-49DD-8300-7851CE219E3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1409" r="4763"/>
          <a:stretch/>
        </p:blipFill>
        <p:spPr bwMode="auto">
          <a:xfrm>
            <a:off x="270295" y="398614"/>
            <a:ext cx="2673467" cy="2127133"/>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76EF1F9C-18F3-4983-B973-009485F36F0F}"/>
              </a:ext>
            </a:extLst>
          </p:cNvPr>
          <p:cNvSpPr/>
          <p:nvPr/>
        </p:nvSpPr>
        <p:spPr>
          <a:xfrm>
            <a:off x="270295" y="2540890"/>
            <a:ext cx="1417376" cy="215444"/>
          </a:xfrm>
          <a:prstGeom prst="rect">
            <a:avLst/>
          </a:prstGeom>
        </p:spPr>
        <p:txBody>
          <a:bodyPr wrap="none">
            <a:spAutoFit/>
          </a:bodyPr>
          <a:lstStyle/>
          <a:p>
            <a:r>
              <a:rPr lang="en-US" sz="800" i="1" dirty="0">
                <a:solidFill>
                  <a:schemeClr val="tx1">
                    <a:lumMod val="90000"/>
                    <a:lumOff val="10000"/>
                  </a:schemeClr>
                </a:solidFill>
              </a:rPr>
              <a:t>Photo courtesy of IF/THEN</a:t>
            </a:r>
          </a:p>
        </p:txBody>
      </p:sp>
      <p:sp>
        <p:nvSpPr>
          <p:cNvPr id="17" name="TextBox 16">
            <a:extLst>
              <a:ext uri="{FF2B5EF4-FFF2-40B4-BE49-F238E27FC236}">
                <a16:creationId xmlns:a16="http://schemas.microsoft.com/office/drawing/2014/main" id="{8F23C21B-B0BD-4F30-ABCA-C19C5D0606C5}"/>
              </a:ext>
            </a:extLst>
          </p:cNvPr>
          <p:cNvSpPr txBox="1"/>
          <p:nvPr/>
        </p:nvSpPr>
        <p:spPr>
          <a:xfrm>
            <a:off x="1170244" y="-115065"/>
            <a:ext cx="1086359" cy="1200329"/>
          </a:xfrm>
          <a:prstGeom prst="rect">
            <a:avLst/>
          </a:prstGeom>
          <a:noFill/>
        </p:spPr>
        <p:txBody>
          <a:bodyPr wrap="square" rtlCol="0">
            <a:spAutoFit/>
          </a:bodyPr>
          <a:lstStyle/>
          <a:p>
            <a:r>
              <a:rPr lang="en-US" sz="7200" dirty="0">
                <a:ln w="0"/>
                <a:solidFill>
                  <a:schemeClr val="accent1">
                    <a:alpha val="60000"/>
                  </a:schemeClr>
                </a:solidFill>
                <a:effectLst>
                  <a:outerShdw blurRad="38100" dist="25400" dir="5400000" algn="ctr" rotWithShape="0">
                    <a:srgbClr val="6E747A">
                      <a:alpha val="43000"/>
                    </a:srgbClr>
                  </a:outerShdw>
                </a:effectLst>
              </a:rPr>
              <a:t>1</a:t>
            </a:r>
          </a:p>
        </p:txBody>
      </p:sp>
      <p:sp>
        <p:nvSpPr>
          <p:cNvPr id="24" name="TextBox 23">
            <a:extLst>
              <a:ext uri="{FF2B5EF4-FFF2-40B4-BE49-F238E27FC236}">
                <a16:creationId xmlns:a16="http://schemas.microsoft.com/office/drawing/2014/main" id="{2F52A689-A606-4AEA-AB3E-E8661371656D}"/>
              </a:ext>
            </a:extLst>
          </p:cNvPr>
          <p:cNvSpPr txBox="1"/>
          <p:nvPr/>
        </p:nvSpPr>
        <p:spPr>
          <a:xfrm>
            <a:off x="6662807" y="3277437"/>
            <a:ext cx="1086359" cy="1200329"/>
          </a:xfrm>
          <a:prstGeom prst="rect">
            <a:avLst/>
          </a:prstGeom>
          <a:noFill/>
        </p:spPr>
        <p:txBody>
          <a:bodyPr wrap="square" rtlCol="0">
            <a:spAutoFit/>
          </a:bodyPr>
          <a:lstStyle/>
          <a:p>
            <a:r>
              <a:rPr lang="en-US" sz="7200" dirty="0">
                <a:ln w="0"/>
                <a:solidFill>
                  <a:schemeClr val="accent1">
                    <a:alpha val="60000"/>
                  </a:schemeClr>
                </a:solidFill>
                <a:effectLst>
                  <a:outerShdw blurRad="38100" dist="25400" dir="5400000" algn="ctr" rotWithShape="0">
                    <a:srgbClr val="6E747A">
                      <a:alpha val="43000"/>
                    </a:srgbClr>
                  </a:outerShdw>
                </a:effectLst>
              </a:rPr>
              <a:t>7</a:t>
            </a:r>
          </a:p>
        </p:txBody>
      </p:sp>
      <p:sp>
        <p:nvSpPr>
          <p:cNvPr id="25" name="TextBox 24">
            <a:extLst>
              <a:ext uri="{FF2B5EF4-FFF2-40B4-BE49-F238E27FC236}">
                <a16:creationId xmlns:a16="http://schemas.microsoft.com/office/drawing/2014/main" id="{FD4657F2-22E5-448E-8BA4-CB7CA34DD892}"/>
              </a:ext>
            </a:extLst>
          </p:cNvPr>
          <p:cNvSpPr txBox="1"/>
          <p:nvPr/>
        </p:nvSpPr>
        <p:spPr>
          <a:xfrm>
            <a:off x="4908205" y="2857508"/>
            <a:ext cx="1086359" cy="1200329"/>
          </a:xfrm>
          <a:prstGeom prst="rect">
            <a:avLst/>
          </a:prstGeom>
          <a:noFill/>
        </p:spPr>
        <p:txBody>
          <a:bodyPr wrap="square" rtlCol="0">
            <a:spAutoFit/>
          </a:bodyPr>
          <a:lstStyle/>
          <a:p>
            <a:r>
              <a:rPr lang="en-US" sz="7200" dirty="0">
                <a:ln w="0"/>
                <a:solidFill>
                  <a:schemeClr val="accent1">
                    <a:alpha val="60000"/>
                  </a:schemeClr>
                </a:solidFill>
                <a:effectLst>
                  <a:outerShdw blurRad="38100" dist="25400" dir="5400000" algn="ctr" rotWithShape="0">
                    <a:srgbClr val="6E747A">
                      <a:alpha val="43000"/>
                    </a:srgbClr>
                  </a:outerShdw>
                </a:effectLst>
              </a:rPr>
              <a:t>6</a:t>
            </a:r>
          </a:p>
        </p:txBody>
      </p:sp>
      <p:sp>
        <p:nvSpPr>
          <p:cNvPr id="26" name="TextBox 25">
            <a:extLst>
              <a:ext uri="{FF2B5EF4-FFF2-40B4-BE49-F238E27FC236}">
                <a16:creationId xmlns:a16="http://schemas.microsoft.com/office/drawing/2014/main" id="{5C2C7366-EE42-4FB1-96B2-5B8CC4B17506}"/>
              </a:ext>
            </a:extLst>
          </p:cNvPr>
          <p:cNvSpPr txBox="1"/>
          <p:nvPr/>
        </p:nvSpPr>
        <p:spPr>
          <a:xfrm>
            <a:off x="10478576" y="-201551"/>
            <a:ext cx="1086359" cy="1200329"/>
          </a:xfrm>
          <a:prstGeom prst="rect">
            <a:avLst/>
          </a:prstGeom>
          <a:noFill/>
        </p:spPr>
        <p:txBody>
          <a:bodyPr wrap="square" rtlCol="0">
            <a:spAutoFit/>
          </a:bodyPr>
          <a:lstStyle/>
          <a:p>
            <a:r>
              <a:rPr lang="en-US" sz="7200" dirty="0">
                <a:ln w="0"/>
                <a:solidFill>
                  <a:schemeClr val="accent1">
                    <a:alpha val="60000"/>
                  </a:schemeClr>
                </a:solidFill>
                <a:effectLst>
                  <a:outerShdw blurRad="38100" dist="25400" dir="5400000" algn="ctr" rotWithShape="0">
                    <a:srgbClr val="6E747A">
                      <a:alpha val="43000"/>
                    </a:srgbClr>
                  </a:outerShdw>
                </a:effectLst>
              </a:rPr>
              <a:t>4</a:t>
            </a:r>
          </a:p>
        </p:txBody>
      </p:sp>
      <p:sp>
        <p:nvSpPr>
          <p:cNvPr id="27" name="TextBox 26">
            <a:extLst>
              <a:ext uri="{FF2B5EF4-FFF2-40B4-BE49-F238E27FC236}">
                <a16:creationId xmlns:a16="http://schemas.microsoft.com/office/drawing/2014/main" id="{41CCDD76-5EAF-4A3A-91B6-5530F5294CFF}"/>
              </a:ext>
            </a:extLst>
          </p:cNvPr>
          <p:cNvSpPr txBox="1"/>
          <p:nvPr/>
        </p:nvSpPr>
        <p:spPr>
          <a:xfrm>
            <a:off x="7377988" y="-138679"/>
            <a:ext cx="1086359" cy="1200329"/>
          </a:xfrm>
          <a:prstGeom prst="rect">
            <a:avLst/>
          </a:prstGeom>
          <a:noFill/>
        </p:spPr>
        <p:txBody>
          <a:bodyPr wrap="square" rtlCol="0">
            <a:spAutoFit/>
          </a:bodyPr>
          <a:lstStyle/>
          <a:p>
            <a:r>
              <a:rPr lang="en-US" sz="7200" dirty="0">
                <a:ln w="0"/>
                <a:solidFill>
                  <a:schemeClr val="accent1">
                    <a:alpha val="60000"/>
                  </a:schemeClr>
                </a:solidFill>
                <a:effectLst>
                  <a:outerShdw blurRad="38100" dist="25400" dir="5400000" algn="ctr" rotWithShape="0">
                    <a:srgbClr val="6E747A">
                      <a:alpha val="43000"/>
                    </a:srgbClr>
                  </a:outerShdw>
                </a:effectLst>
              </a:rPr>
              <a:t>3</a:t>
            </a:r>
          </a:p>
        </p:txBody>
      </p:sp>
      <p:sp>
        <p:nvSpPr>
          <p:cNvPr id="28" name="TextBox 27">
            <a:extLst>
              <a:ext uri="{FF2B5EF4-FFF2-40B4-BE49-F238E27FC236}">
                <a16:creationId xmlns:a16="http://schemas.microsoft.com/office/drawing/2014/main" id="{0A5CFEF0-47FE-48A5-99A8-D158403D32E2}"/>
              </a:ext>
            </a:extLst>
          </p:cNvPr>
          <p:cNvSpPr txBox="1"/>
          <p:nvPr/>
        </p:nvSpPr>
        <p:spPr>
          <a:xfrm>
            <a:off x="4068339" y="-105630"/>
            <a:ext cx="1086359" cy="1200329"/>
          </a:xfrm>
          <a:prstGeom prst="rect">
            <a:avLst/>
          </a:prstGeom>
          <a:noFill/>
        </p:spPr>
        <p:txBody>
          <a:bodyPr wrap="square" rtlCol="0">
            <a:spAutoFit/>
          </a:bodyPr>
          <a:lstStyle/>
          <a:p>
            <a:r>
              <a:rPr lang="en-US" sz="7200" dirty="0">
                <a:ln w="0"/>
                <a:solidFill>
                  <a:schemeClr val="accent1">
                    <a:alpha val="60000"/>
                  </a:schemeClr>
                </a:solidFill>
                <a:effectLst>
                  <a:outerShdw blurRad="38100" dist="25400" dir="5400000" algn="ctr" rotWithShape="0">
                    <a:srgbClr val="6E747A">
                      <a:alpha val="43000"/>
                    </a:srgbClr>
                  </a:outerShdw>
                </a:effectLst>
              </a:rPr>
              <a:t>2</a:t>
            </a:r>
          </a:p>
        </p:txBody>
      </p:sp>
      <p:sp>
        <p:nvSpPr>
          <p:cNvPr id="29" name="TextBox 28">
            <a:extLst>
              <a:ext uri="{FF2B5EF4-FFF2-40B4-BE49-F238E27FC236}">
                <a16:creationId xmlns:a16="http://schemas.microsoft.com/office/drawing/2014/main" id="{90751E6B-355F-4808-A546-A169BBA2BF0F}"/>
              </a:ext>
            </a:extLst>
          </p:cNvPr>
          <p:cNvSpPr txBox="1"/>
          <p:nvPr/>
        </p:nvSpPr>
        <p:spPr>
          <a:xfrm>
            <a:off x="1661561" y="2514628"/>
            <a:ext cx="1086359" cy="1200329"/>
          </a:xfrm>
          <a:prstGeom prst="rect">
            <a:avLst/>
          </a:prstGeom>
          <a:noFill/>
        </p:spPr>
        <p:txBody>
          <a:bodyPr wrap="square" rtlCol="0">
            <a:spAutoFit/>
          </a:bodyPr>
          <a:lstStyle/>
          <a:p>
            <a:r>
              <a:rPr lang="en-US" sz="7200" dirty="0">
                <a:ln w="0"/>
                <a:solidFill>
                  <a:schemeClr val="accent1">
                    <a:alpha val="60000"/>
                  </a:schemeClr>
                </a:solidFill>
                <a:effectLst>
                  <a:outerShdw blurRad="38100" dist="25400" dir="5400000" algn="ctr" rotWithShape="0">
                    <a:srgbClr val="6E747A">
                      <a:alpha val="43000"/>
                    </a:srgbClr>
                  </a:outerShdw>
                </a:effectLst>
              </a:rPr>
              <a:t>5</a:t>
            </a:r>
          </a:p>
        </p:txBody>
      </p:sp>
      <p:sp>
        <p:nvSpPr>
          <p:cNvPr id="30" name="TextBox 29">
            <a:extLst>
              <a:ext uri="{FF2B5EF4-FFF2-40B4-BE49-F238E27FC236}">
                <a16:creationId xmlns:a16="http://schemas.microsoft.com/office/drawing/2014/main" id="{649BA077-7AC8-4BB0-A470-F4347C0570B6}"/>
              </a:ext>
            </a:extLst>
          </p:cNvPr>
          <p:cNvSpPr txBox="1"/>
          <p:nvPr/>
        </p:nvSpPr>
        <p:spPr>
          <a:xfrm>
            <a:off x="11144928" y="2985812"/>
            <a:ext cx="1086359" cy="1200329"/>
          </a:xfrm>
          <a:prstGeom prst="rect">
            <a:avLst/>
          </a:prstGeom>
          <a:noFill/>
        </p:spPr>
        <p:txBody>
          <a:bodyPr wrap="square" rtlCol="0">
            <a:spAutoFit/>
          </a:bodyPr>
          <a:lstStyle/>
          <a:p>
            <a:r>
              <a:rPr lang="en-US" sz="7200" dirty="0">
                <a:ln w="0"/>
                <a:solidFill>
                  <a:schemeClr val="accent1">
                    <a:alpha val="60000"/>
                  </a:schemeClr>
                </a:solidFill>
                <a:effectLst>
                  <a:outerShdw blurRad="38100" dist="25400" dir="5400000" algn="ctr" rotWithShape="0">
                    <a:srgbClr val="6E747A">
                      <a:alpha val="43000"/>
                    </a:srgbClr>
                  </a:outerShdw>
                </a:effectLst>
              </a:rPr>
              <a:t>8</a:t>
            </a:r>
          </a:p>
        </p:txBody>
      </p:sp>
    </p:spTree>
    <p:extLst>
      <p:ext uri="{BB962C8B-B14F-4D97-AF65-F5344CB8AC3E}">
        <p14:creationId xmlns:p14="http://schemas.microsoft.com/office/powerpoint/2010/main" val="90629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EB600-DE28-4B68-840A-6991FE45E0CE}"/>
              </a:ext>
            </a:extLst>
          </p:cNvPr>
          <p:cNvSpPr>
            <a:spLocks noGrp="1"/>
          </p:cNvSpPr>
          <p:nvPr>
            <p:ph type="title" idx="4294967295"/>
          </p:nvPr>
        </p:nvSpPr>
        <p:spPr>
          <a:xfrm>
            <a:off x="353523" y="-57746"/>
            <a:ext cx="1814732" cy="1157287"/>
          </a:xfrm>
        </p:spPr>
        <p:txBody>
          <a:bodyPr>
            <a:normAutofit/>
          </a:bodyPr>
          <a:lstStyle/>
          <a:p>
            <a:pPr>
              <a:spcBef>
                <a:spcPts val="0"/>
              </a:spcBef>
              <a:spcAft>
                <a:spcPts val="1200"/>
              </a:spcAft>
            </a:pPr>
            <a:r>
              <a:rPr lang="en-US" sz="3600" b="1" dirty="0">
                <a:solidFill>
                  <a:schemeClr val="tx1">
                    <a:lumMod val="90000"/>
                    <a:lumOff val="10000"/>
                  </a:schemeClr>
                </a:solidFill>
                <a:latin typeface="Trebuchet MS" panose="020B0703020202090204" pitchFamily="34" charset="0"/>
              </a:rPr>
              <a:t>STEM</a:t>
            </a:r>
            <a:endParaRPr lang="en-US" sz="3600" b="1" i="1" dirty="0">
              <a:solidFill>
                <a:schemeClr val="tx1">
                  <a:lumMod val="90000"/>
                  <a:lumOff val="10000"/>
                </a:schemeClr>
              </a:solidFill>
              <a:latin typeface="Trebuchet MS" panose="020B0703020202090204" pitchFamily="34" charset="0"/>
            </a:endParaRPr>
          </a:p>
        </p:txBody>
      </p:sp>
      <p:sp>
        <p:nvSpPr>
          <p:cNvPr id="3" name="Content Placeholder 2">
            <a:extLst>
              <a:ext uri="{FF2B5EF4-FFF2-40B4-BE49-F238E27FC236}">
                <a16:creationId xmlns:a16="http://schemas.microsoft.com/office/drawing/2014/main" id="{E444D0ED-6C39-4B93-BB04-D99C201A6A85}"/>
              </a:ext>
            </a:extLst>
          </p:cNvPr>
          <p:cNvSpPr>
            <a:spLocks noGrp="1"/>
          </p:cNvSpPr>
          <p:nvPr>
            <p:ph idx="4294967295"/>
          </p:nvPr>
        </p:nvSpPr>
        <p:spPr>
          <a:xfrm>
            <a:off x="489610" y="1285408"/>
            <a:ext cx="5657972" cy="5216525"/>
          </a:xfrm>
        </p:spPr>
        <p:txBody>
          <a:bodyPr numCol="1">
            <a:normAutofit/>
          </a:bodyPr>
          <a:lstStyle/>
          <a:p>
            <a:pPr marL="0" indent="0">
              <a:buNone/>
            </a:pPr>
            <a:r>
              <a:rPr lang="en-US" sz="2400" b="1" dirty="0">
                <a:solidFill>
                  <a:schemeClr val="tx1">
                    <a:lumMod val="90000"/>
                    <a:lumOff val="10000"/>
                  </a:schemeClr>
                </a:solidFill>
                <a:latin typeface="Trebuchet MS" panose="020B0703020202090204" pitchFamily="34" charset="0"/>
              </a:rPr>
              <a:t>STEM Professional </a:t>
            </a:r>
            <a:r>
              <a:rPr lang="en-US" sz="2400" dirty="0">
                <a:solidFill>
                  <a:schemeClr val="tx1">
                    <a:lumMod val="90000"/>
                    <a:lumOff val="10000"/>
                  </a:schemeClr>
                </a:solidFill>
                <a:latin typeface="Trebuchet MS" panose="020B0703020202090204" pitchFamily="34" charset="0"/>
              </a:rPr>
              <a:t>- Adults</a:t>
            </a:r>
          </a:p>
          <a:p>
            <a:pPr marL="0" indent="0">
              <a:buNone/>
            </a:pPr>
            <a:r>
              <a:rPr lang="en-US" sz="2400" i="1" dirty="0">
                <a:solidFill>
                  <a:schemeClr val="tx1">
                    <a:lumMod val="90000"/>
                    <a:lumOff val="10000"/>
                  </a:schemeClr>
                </a:solidFill>
                <a:latin typeface="Trebuchet MS" panose="020B0703020202090204" pitchFamily="34" charset="0"/>
              </a:rPr>
              <a:t>Adults who appear to be a STEM professional</a:t>
            </a:r>
          </a:p>
        </p:txBody>
      </p:sp>
      <p:sp>
        <p:nvSpPr>
          <p:cNvPr id="6" name="Content Placeholder 2">
            <a:extLst>
              <a:ext uri="{FF2B5EF4-FFF2-40B4-BE49-F238E27FC236}">
                <a16:creationId xmlns:a16="http://schemas.microsoft.com/office/drawing/2014/main" id="{CCDF439A-B003-4A09-933A-52E4DE1AC32D}"/>
              </a:ext>
            </a:extLst>
          </p:cNvPr>
          <p:cNvSpPr txBox="1">
            <a:spLocks/>
          </p:cNvSpPr>
          <p:nvPr/>
        </p:nvSpPr>
        <p:spPr>
          <a:xfrm>
            <a:off x="6444590" y="1285408"/>
            <a:ext cx="5257800" cy="5216433"/>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chemeClr val="tx1">
                    <a:lumMod val="90000"/>
                    <a:lumOff val="10000"/>
                  </a:schemeClr>
                </a:solidFill>
                <a:latin typeface="Trebuchet MS" panose="020B0703020202090204" pitchFamily="34" charset="0"/>
              </a:rPr>
              <a:t>Doing STEM </a:t>
            </a:r>
            <a:r>
              <a:rPr lang="en-US" sz="2400" dirty="0">
                <a:solidFill>
                  <a:schemeClr val="tx1">
                    <a:lumMod val="90000"/>
                    <a:lumOff val="10000"/>
                  </a:schemeClr>
                </a:solidFill>
                <a:latin typeface="Trebuchet MS" panose="020B0703020202090204" pitchFamily="34" charset="0"/>
              </a:rPr>
              <a:t>-</a:t>
            </a:r>
            <a:r>
              <a:rPr lang="en-US" sz="2400" b="1" dirty="0">
                <a:solidFill>
                  <a:schemeClr val="tx1">
                    <a:lumMod val="90000"/>
                    <a:lumOff val="10000"/>
                  </a:schemeClr>
                </a:solidFill>
                <a:latin typeface="Trebuchet MS" panose="020B0703020202090204" pitchFamily="34" charset="0"/>
              </a:rPr>
              <a:t> </a:t>
            </a:r>
            <a:r>
              <a:rPr lang="en-US" sz="2400" dirty="0">
                <a:solidFill>
                  <a:schemeClr val="tx1">
                    <a:lumMod val="90000"/>
                    <a:lumOff val="10000"/>
                  </a:schemeClr>
                </a:solidFill>
                <a:latin typeface="Trebuchet MS" panose="020B0703020202090204" pitchFamily="34" charset="0"/>
              </a:rPr>
              <a:t>Children</a:t>
            </a:r>
          </a:p>
          <a:p>
            <a:pPr marL="0" indent="0">
              <a:buNone/>
            </a:pPr>
            <a:r>
              <a:rPr lang="en-US" sz="2400" i="1" dirty="0">
                <a:solidFill>
                  <a:schemeClr val="tx1">
                    <a:lumMod val="90000"/>
                    <a:lumOff val="10000"/>
                  </a:schemeClr>
                </a:solidFill>
                <a:latin typeface="Trebuchet MS" panose="020B0703020202090204" pitchFamily="34" charset="0"/>
              </a:rPr>
              <a:t>Children who appear to be engaging in a STEM activity</a:t>
            </a:r>
            <a:endParaRPr lang="en-US" sz="2400" dirty="0">
              <a:solidFill>
                <a:schemeClr val="tx1">
                  <a:lumMod val="90000"/>
                  <a:lumOff val="10000"/>
                </a:schemeClr>
              </a:solidFill>
              <a:latin typeface="Trebuchet MS" panose="020B0703020202090204" pitchFamily="34" charset="0"/>
            </a:endParaRPr>
          </a:p>
        </p:txBody>
      </p:sp>
      <p:sp>
        <p:nvSpPr>
          <p:cNvPr id="10" name="Rectangle 9">
            <a:extLst>
              <a:ext uri="{FF2B5EF4-FFF2-40B4-BE49-F238E27FC236}">
                <a16:creationId xmlns:a16="http://schemas.microsoft.com/office/drawing/2014/main" id="{C7D71592-EEB3-4E03-B35F-403C8C53A88F}"/>
              </a:ext>
            </a:extLst>
          </p:cNvPr>
          <p:cNvSpPr/>
          <p:nvPr/>
        </p:nvSpPr>
        <p:spPr>
          <a:xfrm>
            <a:off x="7072569" y="5430256"/>
            <a:ext cx="1654620" cy="215444"/>
          </a:xfrm>
          <a:prstGeom prst="rect">
            <a:avLst/>
          </a:prstGeom>
        </p:spPr>
        <p:txBody>
          <a:bodyPr wrap="none">
            <a:spAutoFit/>
          </a:bodyPr>
          <a:lstStyle/>
          <a:p>
            <a:r>
              <a:rPr lang="en-US" sz="800" i="1" dirty="0">
                <a:solidFill>
                  <a:schemeClr val="tx1">
                    <a:lumMod val="90000"/>
                    <a:lumOff val="10000"/>
                  </a:schemeClr>
                </a:solidFill>
                <a:latin typeface="Trebuchet MS" panose="020B0703020202090204" pitchFamily="34" charset="0"/>
              </a:rPr>
              <a:t>Photo by stem.T4L on </a:t>
            </a:r>
            <a:r>
              <a:rPr lang="en-US" sz="800" i="1" dirty="0" err="1">
                <a:solidFill>
                  <a:schemeClr val="tx1">
                    <a:lumMod val="90000"/>
                    <a:lumOff val="10000"/>
                  </a:schemeClr>
                </a:solidFill>
                <a:latin typeface="Trebuchet MS" panose="020B0703020202090204" pitchFamily="34" charset="0"/>
              </a:rPr>
              <a:t>Unsplash</a:t>
            </a:r>
            <a:endParaRPr lang="en-US" sz="800" i="1" dirty="0">
              <a:solidFill>
                <a:schemeClr val="tx1">
                  <a:lumMod val="90000"/>
                  <a:lumOff val="10000"/>
                </a:schemeClr>
              </a:solidFill>
              <a:latin typeface="Trebuchet MS" panose="020B0703020202090204" pitchFamily="34" charset="0"/>
            </a:endParaRPr>
          </a:p>
        </p:txBody>
      </p:sp>
      <p:pic>
        <p:nvPicPr>
          <p:cNvPr id="11" name="Picture 10">
            <a:extLst>
              <a:ext uri="{FF2B5EF4-FFF2-40B4-BE49-F238E27FC236}">
                <a16:creationId xmlns:a16="http://schemas.microsoft.com/office/drawing/2014/main" id="{992E59BE-0C01-4787-A7E5-FCA4097B51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2569" y="2759461"/>
            <a:ext cx="4001842" cy="2670795"/>
          </a:xfrm>
          <a:prstGeom prst="rect">
            <a:avLst/>
          </a:prstGeom>
        </p:spPr>
      </p:pic>
      <p:pic>
        <p:nvPicPr>
          <p:cNvPr id="5122" name="Picture 2" descr="https://ifthen.widencollective.com/thumbnail/9a5ddee6-0017-45aa-925f-e687f26f53ed/av/2048px/Tovar1%20-%20Dorothy%20Tovar.jpg?t=1575654691656&amp;s=83968d564197bc7957d924c542983d25fa016993">
            <a:extLst>
              <a:ext uri="{FF2B5EF4-FFF2-40B4-BE49-F238E27FC236}">
                <a16:creationId xmlns:a16="http://schemas.microsoft.com/office/drawing/2014/main" id="{1A03DDBE-C180-465D-AD30-1AAE1B6369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26" b="8106"/>
          <a:stretch/>
        </p:blipFill>
        <p:spPr bwMode="auto">
          <a:xfrm>
            <a:off x="1041988" y="2759461"/>
            <a:ext cx="3629184" cy="307123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5DDF0FE7-F223-4236-8B30-D8AE2D66F645}"/>
              </a:ext>
            </a:extLst>
          </p:cNvPr>
          <p:cNvSpPr/>
          <p:nvPr/>
        </p:nvSpPr>
        <p:spPr>
          <a:xfrm>
            <a:off x="1041988" y="5843146"/>
            <a:ext cx="1417376" cy="215444"/>
          </a:xfrm>
          <a:prstGeom prst="rect">
            <a:avLst/>
          </a:prstGeom>
        </p:spPr>
        <p:txBody>
          <a:bodyPr wrap="none">
            <a:spAutoFit/>
          </a:bodyPr>
          <a:lstStyle/>
          <a:p>
            <a:r>
              <a:rPr lang="en-US" sz="800" i="1" dirty="0">
                <a:solidFill>
                  <a:schemeClr val="tx1">
                    <a:lumMod val="90000"/>
                    <a:lumOff val="10000"/>
                  </a:schemeClr>
                </a:solidFill>
                <a:latin typeface="Trebuchet MS" panose="020B0703020202090204" pitchFamily="34" charset="0"/>
              </a:rPr>
              <a:t>Photo courtesy of IF/THEN</a:t>
            </a:r>
          </a:p>
        </p:txBody>
      </p:sp>
    </p:spTree>
    <p:extLst>
      <p:ext uri="{BB962C8B-B14F-4D97-AF65-F5344CB8AC3E}">
        <p14:creationId xmlns:p14="http://schemas.microsoft.com/office/powerpoint/2010/main" val="21706994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EFAC3E2-AEEE-4226-82B5-2C8E78E092C3}"/>
              </a:ext>
            </a:extLst>
          </p:cNvPr>
          <p:cNvSpPr/>
          <p:nvPr/>
        </p:nvSpPr>
        <p:spPr>
          <a:xfrm>
            <a:off x="5025631" y="5491908"/>
            <a:ext cx="1782860" cy="215444"/>
          </a:xfrm>
          <a:prstGeom prst="rect">
            <a:avLst/>
          </a:prstGeom>
        </p:spPr>
        <p:txBody>
          <a:bodyPr wrap="none">
            <a:spAutoFit/>
          </a:bodyPr>
          <a:lstStyle/>
          <a:p>
            <a:r>
              <a:rPr lang="en-US" sz="800" i="1" dirty="0">
                <a:solidFill>
                  <a:schemeClr val="tx1">
                    <a:lumMod val="90000"/>
                    <a:lumOff val="10000"/>
                  </a:schemeClr>
                </a:solidFill>
                <a:latin typeface="Trebuchet MS" panose="020B0703020202090204" pitchFamily="34" charset="0"/>
              </a:rPr>
              <a:t>Photo by </a:t>
            </a:r>
            <a:r>
              <a:rPr lang="en-US" sz="800" i="1" dirty="0" err="1">
                <a:solidFill>
                  <a:schemeClr val="tx1">
                    <a:lumMod val="90000"/>
                    <a:lumOff val="10000"/>
                  </a:schemeClr>
                </a:solidFill>
                <a:latin typeface="Trebuchet MS" panose="020B0703020202090204" pitchFamily="34" charset="0"/>
              </a:rPr>
              <a:t>insung</a:t>
            </a:r>
            <a:r>
              <a:rPr lang="en-US" sz="800" i="1" dirty="0">
                <a:solidFill>
                  <a:schemeClr val="tx1">
                    <a:lumMod val="90000"/>
                    <a:lumOff val="10000"/>
                  </a:schemeClr>
                </a:solidFill>
                <a:latin typeface="Trebuchet MS" panose="020B0703020202090204" pitchFamily="34" charset="0"/>
              </a:rPr>
              <a:t> </a:t>
            </a:r>
            <a:r>
              <a:rPr lang="en-US" sz="800" i="1" dirty="0" err="1">
                <a:solidFill>
                  <a:schemeClr val="tx1">
                    <a:lumMod val="90000"/>
                    <a:lumOff val="10000"/>
                  </a:schemeClr>
                </a:solidFill>
                <a:latin typeface="Trebuchet MS" panose="020B0703020202090204" pitchFamily="34" charset="0"/>
              </a:rPr>
              <a:t>yoon</a:t>
            </a:r>
            <a:r>
              <a:rPr lang="en-US" sz="800" i="1" dirty="0">
                <a:solidFill>
                  <a:schemeClr val="tx1">
                    <a:lumMod val="90000"/>
                    <a:lumOff val="10000"/>
                  </a:schemeClr>
                </a:solidFill>
                <a:latin typeface="Trebuchet MS" panose="020B0703020202090204" pitchFamily="34" charset="0"/>
              </a:rPr>
              <a:t> on </a:t>
            </a:r>
            <a:r>
              <a:rPr lang="en-US" sz="800" i="1" dirty="0" err="1">
                <a:solidFill>
                  <a:schemeClr val="tx1">
                    <a:lumMod val="90000"/>
                    <a:lumOff val="10000"/>
                  </a:schemeClr>
                </a:solidFill>
                <a:latin typeface="Trebuchet MS" panose="020B0703020202090204" pitchFamily="34" charset="0"/>
              </a:rPr>
              <a:t>Unsplash</a:t>
            </a:r>
            <a:endParaRPr lang="en-US" sz="800" i="1" dirty="0">
              <a:solidFill>
                <a:schemeClr val="tx1">
                  <a:lumMod val="90000"/>
                  <a:lumOff val="10000"/>
                </a:schemeClr>
              </a:solidFill>
              <a:latin typeface="Trebuchet MS" panose="020B0703020202090204" pitchFamily="34" charset="0"/>
            </a:endParaRPr>
          </a:p>
        </p:txBody>
      </p:sp>
      <p:sp>
        <p:nvSpPr>
          <p:cNvPr id="15" name="Rectangle 14">
            <a:extLst>
              <a:ext uri="{FF2B5EF4-FFF2-40B4-BE49-F238E27FC236}">
                <a16:creationId xmlns:a16="http://schemas.microsoft.com/office/drawing/2014/main" id="{4BC224FA-03AD-4EF6-99AB-A847B474F020}"/>
              </a:ext>
            </a:extLst>
          </p:cNvPr>
          <p:cNvSpPr/>
          <p:nvPr/>
        </p:nvSpPr>
        <p:spPr>
          <a:xfrm>
            <a:off x="2356169" y="6037698"/>
            <a:ext cx="1877437" cy="215444"/>
          </a:xfrm>
          <a:prstGeom prst="rect">
            <a:avLst/>
          </a:prstGeom>
        </p:spPr>
        <p:txBody>
          <a:bodyPr wrap="none">
            <a:spAutoFit/>
          </a:bodyPr>
          <a:lstStyle/>
          <a:p>
            <a:r>
              <a:rPr lang="en-US" sz="800" i="1" dirty="0">
                <a:solidFill>
                  <a:schemeClr val="tx1">
                    <a:lumMod val="90000"/>
                    <a:lumOff val="10000"/>
                  </a:schemeClr>
                </a:solidFill>
                <a:latin typeface="Trebuchet MS" panose="020B0703020202090204" pitchFamily="34" charset="0"/>
              </a:rPr>
              <a:t>Photo by Science in HD on </a:t>
            </a:r>
            <a:r>
              <a:rPr lang="en-US" sz="800" i="1" dirty="0" err="1">
                <a:solidFill>
                  <a:schemeClr val="tx1">
                    <a:lumMod val="90000"/>
                    <a:lumOff val="10000"/>
                  </a:schemeClr>
                </a:solidFill>
                <a:latin typeface="Trebuchet MS" panose="020B0703020202090204" pitchFamily="34" charset="0"/>
              </a:rPr>
              <a:t>Unsplash</a:t>
            </a:r>
            <a:endParaRPr lang="en-US" sz="800" i="1" dirty="0">
              <a:solidFill>
                <a:schemeClr val="tx1">
                  <a:lumMod val="90000"/>
                  <a:lumOff val="10000"/>
                </a:schemeClr>
              </a:solidFill>
              <a:latin typeface="Trebuchet MS" panose="020B0703020202090204" pitchFamily="34" charset="0"/>
            </a:endParaRPr>
          </a:p>
        </p:txBody>
      </p:sp>
      <p:pic>
        <p:nvPicPr>
          <p:cNvPr id="11" name="Picture 10">
            <a:extLst>
              <a:ext uri="{FF2B5EF4-FFF2-40B4-BE49-F238E27FC236}">
                <a16:creationId xmlns:a16="http://schemas.microsoft.com/office/drawing/2014/main" id="{A4E2B768-59DB-42AD-B317-8A23901970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56169" y="3818072"/>
            <a:ext cx="2551634" cy="2219626"/>
          </a:xfrm>
          <a:prstGeom prst="rect">
            <a:avLst/>
          </a:prstGeom>
        </p:spPr>
      </p:pic>
      <p:pic>
        <p:nvPicPr>
          <p:cNvPr id="20" name="Picture 19">
            <a:extLst>
              <a:ext uri="{FF2B5EF4-FFF2-40B4-BE49-F238E27FC236}">
                <a16:creationId xmlns:a16="http://schemas.microsoft.com/office/drawing/2014/main" id="{C87A16F3-7EFA-4AAE-96B7-7A4982A77C5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30830" y="3360302"/>
            <a:ext cx="2795231" cy="2064852"/>
          </a:xfrm>
          <a:prstGeom prst="rect">
            <a:avLst/>
          </a:prstGeom>
        </p:spPr>
      </p:pic>
      <p:pic>
        <p:nvPicPr>
          <p:cNvPr id="4" name="Picture 3">
            <a:extLst>
              <a:ext uri="{FF2B5EF4-FFF2-40B4-BE49-F238E27FC236}">
                <a16:creationId xmlns:a16="http://schemas.microsoft.com/office/drawing/2014/main" id="{47F3A6F9-2499-42C3-9FA4-E5066B111C31}"/>
              </a:ext>
            </a:extLst>
          </p:cNvPr>
          <p:cNvPicPr>
            <a:picLocks noChangeAspect="1"/>
          </p:cNvPicPr>
          <p:nvPr/>
        </p:nvPicPr>
        <p:blipFill>
          <a:blip r:embed="rId5"/>
          <a:stretch>
            <a:fillRect/>
          </a:stretch>
        </p:blipFill>
        <p:spPr>
          <a:xfrm>
            <a:off x="3694800" y="206718"/>
            <a:ext cx="3281125" cy="2784380"/>
          </a:xfrm>
          <a:prstGeom prst="rect">
            <a:avLst/>
          </a:prstGeom>
        </p:spPr>
      </p:pic>
      <p:sp>
        <p:nvSpPr>
          <p:cNvPr id="18" name="Rectangle 17">
            <a:extLst>
              <a:ext uri="{FF2B5EF4-FFF2-40B4-BE49-F238E27FC236}">
                <a16:creationId xmlns:a16="http://schemas.microsoft.com/office/drawing/2014/main" id="{0AC250BB-4406-435D-BD9C-AB6B2D8EF789}"/>
              </a:ext>
            </a:extLst>
          </p:cNvPr>
          <p:cNvSpPr/>
          <p:nvPr/>
        </p:nvSpPr>
        <p:spPr>
          <a:xfrm>
            <a:off x="3626683" y="3033700"/>
            <a:ext cx="1281120" cy="215444"/>
          </a:xfrm>
          <a:prstGeom prst="rect">
            <a:avLst/>
          </a:prstGeom>
        </p:spPr>
        <p:txBody>
          <a:bodyPr wrap="none">
            <a:spAutoFit/>
          </a:bodyPr>
          <a:lstStyle/>
          <a:p>
            <a:r>
              <a:rPr lang="en-US" sz="800" i="1" dirty="0">
                <a:solidFill>
                  <a:schemeClr val="tx1">
                    <a:lumMod val="90000"/>
                    <a:lumOff val="10000"/>
                  </a:schemeClr>
                </a:solidFill>
                <a:latin typeface="Trebuchet MS" panose="020B0703020202090204" pitchFamily="34" charset="0"/>
              </a:rPr>
              <a:t>Photo courtesy of OMSI</a:t>
            </a:r>
          </a:p>
        </p:txBody>
      </p:sp>
      <p:pic>
        <p:nvPicPr>
          <p:cNvPr id="6" name="Picture 5">
            <a:extLst>
              <a:ext uri="{FF2B5EF4-FFF2-40B4-BE49-F238E27FC236}">
                <a16:creationId xmlns:a16="http://schemas.microsoft.com/office/drawing/2014/main" id="{94287876-6A24-41D6-9898-FE8BE7FD6FA0}"/>
              </a:ext>
            </a:extLst>
          </p:cNvPr>
          <p:cNvPicPr>
            <a:picLocks noChangeAspect="1"/>
          </p:cNvPicPr>
          <p:nvPr/>
        </p:nvPicPr>
        <p:blipFill>
          <a:blip r:embed="rId6"/>
          <a:stretch>
            <a:fillRect/>
          </a:stretch>
        </p:blipFill>
        <p:spPr>
          <a:xfrm>
            <a:off x="7527000" y="203434"/>
            <a:ext cx="4130768" cy="2785201"/>
          </a:xfrm>
          <a:prstGeom prst="rect">
            <a:avLst/>
          </a:prstGeom>
        </p:spPr>
      </p:pic>
      <p:sp>
        <p:nvSpPr>
          <p:cNvPr id="19" name="Rectangle 18">
            <a:extLst>
              <a:ext uri="{FF2B5EF4-FFF2-40B4-BE49-F238E27FC236}">
                <a16:creationId xmlns:a16="http://schemas.microsoft.com/office/drawing/2014/main" id="{C710C346-46C7-4A20-B0E2-10BF5E9A45AA}"/>
              </a:ext>
            </a:extLst>
          </p:cNvPr>
          <p:cNvSpPr/>
          <p:nvPr/>
        </p:nvSpPr>
        <p:spPr>
          <a:xfrm>
            <a:off x="7527000" y="2974655"/>
            <a:ext cx="1281120" cy="215444"/>
          </a:xfrm>
          <a:prstGeom prst="rect">
            <a:avLst/>
          </a:prstGeom>
        </p:spPr>
        <p:txBody>
          <a:bodyPr wrap="none">
            <a:spAutoFit/>
          </a:bodyPr>
          <a:lstStyle/>
          <a:p>
            <a:r>
              <a:rPr lang="en-US" sz="800" i="1" dirty="0">
                <a:solidFill>
                  <a:schemeClr val="tx1">
                    <a:lumMod val="90000"/>
                    <a:lumOff val="10000"/>
                  </a:schemeClr>
                </a:solidFill>
                <a:latin typeface="Trebuchet MS" panose="020B0703020202090204" pitchFamily="34" charset="0"/>
              </a:rPr>
              <a:t>Photo courtesy of OMSI</a:t>
            </a:r>
          </a:p>
        </p:txBody>
      </p:sp>
      <p:sp>
        <p:nvSpPr>
          <p:cNvPr id="17" name="Rectangle 16">
            <a:extLst>
              <a:ext uri="{FF2B5EF4-FFF2-40B4-BE49-F238E27FC236}">
                <a16:creationId xmlns:a16="http://schemas.microsoft.com/office/drawing/2014/main" id="{4D3FB7CC-7C68-4287-BA10-6CC2E1D90D70}"/>
              </a:ext>
            </a:extLst>
          </p:cNvPr>
          <p:cNvSpPr/>
          <p:nvPr/>
        </p:nvSpPr>
        <p:spPr>
          <a:xfrm>
            <a:off x="409428" y="4061540"/>
            <a:ext cx="1417376" cy="215444"/>
          </a:xfrm>
          <a:prstGeom prst="rect">
            <a:avLst/>
          </a:prstGeom>
        </p:spPr>
        <p:txBody>
          <a:bodyPr wrap="none">
            <a:spAutoFit/>
          </a:bodyPr>
          <a:lstStyle/>
          <a:p>
            <a:r>
              <a:rPr lang="en-US" sz="800" i="1" dirty="0">
                <a:solidFill>
                  <a:schemeClr val="tx1">
                    <a:lumMod val="90000"/>
                    <a:lumOff val="10000"/>
                  </a:schemeClr>
                </a:solidFill>
                <a:latin typeface="Trebuchet MS" panose="020B0703020202090204" pitchFamily="34" charset="0"/>
              </a:rPr>
              <a:t>Photo courtesy of IF/THEN</a:t>
            </a:r>
          </a:p>
        </p:txBody>
      </p:sp>
      <p:pic>
        <p:nvPicPr>
          <p:cNvPr id="6148" name="Picture 4" descr="https://ifthen.widencollective.com/thumbnail/5f647c70-90e9-43b1-b619-fe5ee9cd79c3/av/2048px/AAAS.Dr.Starks.14a%20-%20Dr.%20Adrienne%20Starks.jpg?t=1575654994767&amp;s=b1e27b787ce211c8bfc895d78b9afcca44e4d90b">
            <a:extLst>
              <a:ext uri="{FF2B5EF4-FFF2-40B4-BE49-F238E27FC236}">
                <a16:creationId xmlns:a16="http://schemas.microsoft.com/office/drawing/2014/main" id="{7146E689-E0D6-4D3C-BB9B-6E2569E627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481" y="205897"/>
            <a:ext cx="2541990" cy="381431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ifthen.widencollective.com/thumbnail/b2c1ede6-89c6-4045-bffa-103371ee39c4/av/2048px/VarnerIMG_5737%20-%20Johanna%20Varner.jpg?t=1575658195558&amp;s=307604a89410fcd4d1a37d74fbaec149b14b4968">
            <a:extLst>
              <a:ext uri="{FF2B5EF4-FFF2-40B4-BE49-F238E27FC236}">
                <a16:creationId xmlns:a16="http://schemas.microsoft.com/office/drawing/2014/main" id="{77007CEB-56D4-4329-BC1B-6CEB1C2E853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03165" y="3367724"/>
            <a:ext cx="3559966" cy="266997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EBB7F64-2F0D-49E7-A11C-544958DEFF17}"/>
              </a:ext>
            </a:extLst>
          </p:cNvPr>
          <p:cNvSpPr/>
          <p:nvPr/>
        </p:nvSpPr>
        <p:spPr>
          <a:xfrm>
            <a:off x="8099432" y="6030717"/>
            <a:ext cx="1417376" cy="215444"/>
          </a:xfrm>
          <a:prstGeom prst="rect">
            <a:avLst/>
          </a:prstGeom>
        </p:spPr>
        <p:txBody>
          <a:bodyPr wrap="none">
            <a:spAutoFit/>
          </a:bodyPr>
          <a:lstStyle/>
          <a:p>
            <a:r>
              <a:rPr lang="en-US" sz="800" i="1" dirty="0">
                <a:solidFill>
                  <a:schemeClr val="tx1">
                    <a:lumMod val="90000"/>
                    <a:lumOff val="10000"/>
                  </a:schemeClr>
                </a:solidFill>
                <a:latin typeface="Trebuchet MS" panose="020B0703020202090204" pitchFamily="34" charset="0"/>
              </a:rPr>
              <a:t>Photo courtesy of IF/THEN</a:t>
            </a:r>
          </a:p>
        </p:txBody>
      </p:sp>
    </p:spTree>
    <p:extLst>
      <p:ext uri="{BB962C8B-B14F-4D97-AF65-F5344CB8AC3E}">
        <p14:creationId xmlns:p14="http://schemas.microsoft.com/office/powerpoint/2010/main" val="36872460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EB600-DE28-4B68-840A-6991FE45E0CE}"/>
              </a:ext>
            </a:extLst>
          </p:cNvPr>
          <p:cNvSpPr>
            <a:spLocks noGrp="1"/>
          </p:cNvSpPr>
          <p:nvPr>
            <p:ph type="title" idx="4294967295"/>
          </p:nvPr>
        </p:nvSpPr>
        <p:spPr>
          <a:xfrm>
            <a:off x="478302" y="280518"/>
            <a:ext cx="4853354" cy="1157288"/>
          </a:xfrm>
        </p:spPr>
        <p:txBody>
          <a:bodyPr>
            <a:normAutofit/>
          </a:bodyPr>
          <a:lstStyle/>
          <a:p>
            <a:pPr>
              <a:spcBef>
                <a:spcPts val="0"/>
              </a:spcBef>
              <a:spcAft>
                <a:spcPts val="1200"/>
              </a:spcAft>
            </a:pPr>
            <a:r>
              <a:rPr lang="en-US" sz="3600" b="1" dirty="0">
                <a:solidFill>
                  <a:schemeClr val="tx1">
                    <a:lumMod val="90000"/>
                    <a:lumOff val="10000"/>
                  </a:schemeClr>
                </a:solidFill>
                <a:latin typeface="Trebuchet MS" panose="020B0703020202090204" pitchFamily="34" charset="0"/>
              </a:rPr>
              <a:t>Additional Categories</a:t>
            </a:r>
            <a:endParaRPr lang="en-US" sz="3600" b="1" i="1" dirty="0">
              <a:solidFill>
                <a:schemeClr val="tx1">
                  <a:lumMod val="90000"/>
                  <a:lumOff val="10000"/>
                </a:schemeClr>
              </a:solidFill>
              <a:latin typeface="Trebuchet MS" panose="020B0703020202090204" pitchFamily="34" charset="0"/>
            </a:endParaRPr>
          </a:p>
        </p:txBody>
      </p:sp>
      <p:sp>
        <p:nvSpPr>
          <p:cNvPr id="3" name="TextBox 2">
            <a:extLst>
              <a:ext uri="{FF2B5EF4-FFF2-40B4-BE49-F238E27FC236}">
                <a16:creationId xmlns:a16="http://schemas.microsoft.com/office/drawing/2014/main" id="{749F2A62-D85F-4589-B84A-13A3599E1361}"/>
              </a:ext>
            </a:extLst>
          </p:cNvPr>
          <p:cNvSpPr txBox="1"/>
          <p:nvPr/>
        </p:nvSpPr>
        <p:spPr>
          <a:xfrm>
            <a:off x="478302" y="2002163"/>
            <a:ext cx="9952299" cy="1723549"/>
          </a:xfrm>
          <a:prstGeom prst="rect">
            <a:avLst/>
          </a:prstGeom>
          <a:noFill/>
        </p:spPr>
        <p:txBody>
          <a:bodyPr wrap="square" rtlCol="0">
            <a:spAutoFit/>
          </a:bodyPr>
          <a:lstStyle/>
          <a:p>
            <a:pPr>
              <a:spcAft>
                <a:spcPts val="1200"/>
              </a:spcAft>
            </a:pPr>
            <a:r>
              <a:rPr lang="en-US" sz="2400" dirty="0">
                <a:latin typeface="Trebuchet MS" panose="020B0703020202090204" pitchFamily="34" charset="0"/>
              </a:rPr>
              <a:t>Will your organization want to collect data on additional representation categories? Which ones?</a:t>
            </a:r>
          </a:p>
          <a:p>
            <a:endParaRPr lang="en-US" sz="2400" dirty="0">
              <a:latin typeface="Trebuchet MS" panose="020B0703020202090204" pitchFamily="34" charset="0"/>
            </a:endParaRPr>
          </a:p>
          <a:p>
            <a:r>
              <a:rPr lang="en-US" sz="2400" dirty="0">
                <a:latin typeface="Trebuchet MS" panose="020B0703020202090204" pitchFamily="34" charset="0"/>
              </a:rPr>
              <a:t>How will you define who to include in these categories?</a:t>
            </a:r>
          </a:p>
        </p:txBody>
      </p:sp>
    </p:spTree>
    <p:extLst>
      <p:ext uri="{BB962C8B-B14F-4D97-AF65-F5344CB8AC3E}">
        <p14:creationId xmlns:p14="http://schemas.microsoft.com/office/powerpoint/2010/main" val="40250915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EB600-DE28-4B68-840A-6991FE45E0CE}"/>
              </a:ext>
            </a:extLst>
          </p:cNvPr>
          <p:cNvSpPr>
            <a:spLocks noGrp="1"/>
          </p:cNvSpPr>
          <p:nvPr>
            <p:ph type="title" idx="4294967295"/>
          </p:nvPr>
        </p:nvSpPr>
        <p:spPr>
          <a:xfrm>
            <a:off x="446146" y="-69450"/>
            <a:ext cx="1842868" cy="1157288"/>
          </a:xfrm>
        </p:spPr>
        <p:txBody>
          <a:bodyPr>
            <a:normAutofit/>
          </a:bodyPr>
          <a:lstStyle/>
          <a:p>
            <a:pPr>
              <a:spcBef>
                <a:spcPts val="0"/>
              </a:spcBef>
              <a:spcAft>
                <a:spcPts val="1200"/>
              </a:spcAft>
            </a:pPr>
            <a:r>
              <a:rPr lang="en-US" sz="3600" b="1" dirty="0">
                <a:solidFill>
                  <a:schemeClr val="tx1">
                    <a:lumMod val="90000"/>
                    <a:lumOff val="10000"/>
                  </a:schemeClr>
                </a:solidFill>
                <a:latin typeface="Trebuchet MS" panose="020B0703020202090204" pitchFamily="34" charset="0"/>
              </a:rPr>
              <a:t>Notes</a:t>
            </a:r>
            <a:endParaRPr lang="en-US" sz="3600" b="1" i="1" dirty="0">
              <a:solidFill>
                <a:schemeClr val="tx1">
                  <a:lumMod val="90000"/>
                  <a:lumOff val="10000"/>
                </a:schemeClr>
              </a:solidFill>
              <a:latin typeface="Trebuchet MS" panose="020B0703020202090204" pitchFamily="34" charset="0"/>
            </a:endParaRPr>
          </a:p>
        </p:txBody>
      </p:sp>
      <p:pic>
        <p:nvPicPr>
          <p:cNvPr id="3" name="Picture 2">
            <a:extLst>
              <a:ext uri="{FF2B5EF4-FFF2-40B4-BE49-F238E27FC236}">
                <a16:creationId xmlns:a16="http://schemas.microsoft.com/office/drawing/2014/main" id="{280077BF-BCDA-448A-A5B9-4DEA2573608C}"/>
              </a:ext>
            </a:extLst>
          </p:cNvPr>
          <p:cNvPicPr>
            <a:picLocks noChangeAspect="1"/>
          </p:cNvPicPr>
          <p:nvPr/>
        </p:nvPicPr>
        <p:blipFill rotWithShape="1">
          <a:blip r:embed="rId2"/>
          <a:srcRect t="16465"/>
          <a:stretch/>
        </p:blipFill>
        <p:spPr>
          <a:xfrm>
            <a:off x="4262481" y="1087838"/>
            <a:ext cx="7752867" cy="4659092"/>
          </a:xfrm>
          <a:prstGeom prst="rect">
            <a:avLst/>
          </a:prstGeom>
        </p:spPr>
      </p:pic>
      <p:sp>
        <p:nvSpPr>
          <p:cNvPr id="7" name="TextBox 6">
            <a:extLst>
              <a:ext uri="{FF2B5EF4-FFF2-40B4-BE49-F238E27FC236}">
                <a16:creationId xmlns:a16="http://schemas.microsoft.com/office/drawing/2014/main" id="{5D52BDBE-A114-4C90-984E-B9928177CB41}"/>
              </a:ext>
            </a:extLst>
          </p:cNvPr>
          <p:cNvSpPr txBox="1"/>
          <p:nvPr/>
        </p:nvSpPr>
        <p:spPr>
          <a:xfrm>
            <a:off x="455494" y="1659285"/>
            <a:ext cx="3667041" cy="2677656"/>
          </a:xfrm>
          <a:prstGeom prst="rect">
            <a:avLst/>
          </a:prstGeom>
          <a:noFill/>
        </p:spPr>
        <p:txBody>
          <a:bodyPr wrap="square" rtlCol="0">
            <a:spAutoFit/>
          </a:bodyPr>
          <a:lstStyle/>
          <a:p>
            <a:r>
              <a:rPr lang="en-US" sz="2400" dirty="0">
                <a:latin typeface="Trebuchet MS" panose="020B0703020202090204" pitchFamily="34" charset="0"/>
              </a:rPr>
              <a:t>Use the notes page to record patterns, stereotypical images, or anything else you may want to discuss during the debrief session after you collect data.</a:t>
            </a:r>
          </a:p>
        </p:txBody>
      </p:sp>
    </p:spTree>
    <p:extLst>
      <p:ext uri="{BB962C8B-B14F-4D97-AF65-F5344CB8AC3E}">
        <p14:creationId xmlns:p14="http://schemas.microsoft.com/office/powerpoint/2010/main" val="29956130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EB600-DE28-4B68-840A-6991FE45E0CE}"/>
              </a:ext>
            </a:extLst>
          </p:cNvPr>
          <p:cNvSpPr>
            <a:spLocks noGrp="1"/>
          </p:cNvSpPr>
          <p:nvPr>
            <p:ph type="title" idx="4294967295"/>
          </p:nvPr>
        </p:nvSpPr>
        <p:spPr>
          <a:xfrm>
            <a:off x="767655" y="28135"/>
            <a:ext cx="2335237" cy="1157288"/>
          </a:xfrm>
        </p:spPr>
        <p:txBody>
          <a:bodyPr>
            <a:normAutofit/>
          </a:bodyPr>
          <a:lstStyle/>
          <a:p>
            <a:pPr>
              <a:spcBef>
                <a:spcPts val="0"/>
              </a:spcBef>
              <a:spcAft>
                <a:spcPts val="1200"/>
              </a:spcAft>
            </a:pPr>
            <a:r>
              <a:rPr lang="en-US" sz="3600" b="1" dirty="0">
                <a:solidFill>
                  <a:schemeClr val="tx1">
                    <a:lumMod val="90000"/>
                    <a:lumOff val="10000"/>
                  </a:schemeClr>
                </a:solidFill>
                <a:latin typeface="Trebuchet MS" panose="020B0703020202090204" pitchFamily="34" charset="0"/>
              </a:rPr>
              <a:t>Logistics</a:t>
            </a:r>
            <a:endParaRPr lang="en-US" sz="3600" b="1" i="1" dirty="0">
              <a:solidFill>
                <a:schemeClr val="tx1">
                  <a:lumMod val="90000"/>
                  <a:lumOff val="10000"/>
                </a:schemeClr>
              </a:solidFill>
              <a:latin typeface="Trebuchet MS" panose="020B0703020202090204" pitchFamily="34" charset="0"/>
            </a:endParaRPr>
          </a:p>
        </p:txBody>
      </p:sp>
      <p:sp>
        <p:nvSpPr>
          <p:cNvPr id="3" name="TextBox 2">
            <a:extLst>
              <a:ext uri="{FF2B5EF4-FFF2-40B4-BE49-F238E27FC236}">
                <a16:creationId xmlns:a16="http://schemas.microsoft.com/office/drawing/2014/main" id="{749F2A62-D85F-4589-B84A-13A3599E1361}"/>
              </a:ext>
            </a:extLst>
          </p:cNvPr>
          <p:cNvSpPr txBox="1"/>
          <p:nvPr/>
        </p:nvSpPr>
        <p:spPr>
          <a:xfrm>
            <a:off x="589855" y="1360721"/>
            <a:ext cx="10656689" cy="3416320"/>
          </a:xfrm>
          <a:prstGeom prst="rect">
            <a:avLst/>
          </a:prstGeom>
          <a:noFill/>
        </p:spPr>
        <p:txBody>
          <a:bodyPr wrap="square" rtlCol="0">
            <a:spAutoFit/>
          </a:bodyPr>
          <a:lstStyle/>
          <a:p>
            <a:pPr lvl="0"/>
            <a:endParaRPr lang="en-US" sz="2400" dirty="0">
              <a:latin typeface="Trebuchet MS" panose="020B0703020202090204" pitchFamily="34" charset="0"/>
            </a:endParaRPr>
          </a:p>
          <a:p>
            <a:pPr marL="457200" lvl="0" indent="-342900">
              <a:buFont typeface="Wingdings" panose="05000000000000000000" pitchFamily="2" charset="2"/>
              <a:buChar char="Ø"/>
            </a:pPr>
            <a:r>
              <a:rPr lang="en-US" sz="2400" dirty="0">
                <a:latin typeface="Trebuchet MS" panose="020B0703020202090204" pitchFamily="34" charset="0"/>
              </a:rPr>
              <a:t>Who will collect data from each space?</a:t>
            </a:r>
          </a:p>
          <a:p>
            <a:pPr marL="457200" lvl="0" indent="-342900">
              <a:buFont typeface="Wingdings" panose="05000000000000000000" pitchFamily="2" charset="2"/>
              <a:buChar char="Ø"/>
            </a:pPr>
            <a:endParaRPr lang="en-US" sz="2400" dirty="0">
              <a:latin typeface="Trebuchet MS" panose="020B0703020202090204" pitchFamily="34" charset="0"/>
            </a:endParaRPr>
          </a:p>
          <a:p>
            <a:pPr marL="457200" lvl="0" indent="-342900">
              <a:buFont typeface="Wingdings" panose="05000000000000000000" pitchFamily="2" charset="2"/>
              <a:buChar char="Ø"/>
            </a:pPr>
            <a:r>
              <a:rPr lang="en-US" sz="2400" dirty="0">
                <a:latin typeface="Trebuchet MS" panose="020B0703020202090204" pitchFamily="34" charset="0"/>
              </a:rPr>
              <a:t>When should the data collection be completed?</a:t>
            </a:r>
          </a:p>
          <a:p>
            <a:pPr marL="457200" lvl="0" indent="-342900">
              <a:buFont typeface="Wingdings" panose="05000000000000000000" pitchFamily="2" charset="2"/>
              <a:buChar char="Ø"/>
            </a:pPr>
            <a:endParaRPr lang="en-US" sz="2400" dirty="0">
              <a:latin typeface="Trebuchet MS" panose="020B0703020202090204" pitchFamily="34" charset="0"/>
            </a:endParaRPr>
          </a:p>
          <a:p>
            <a:pPr marL="457200" lvl="0" indent="-342900">
              <a:buFont typeface="Wingdings" panose="05000000000000000000" pitchFamily="2" charset="2"/>
              <a:buChar char="Ø"/>
            </a:pPr>
            <a:r>
              <a:rPr lang="en-US" sz="2400" dirty="0">
                <a:latin typeface="Trebuchet MS" panose="020B0703020202090204" pitchFamily="34" charset="0"/>
              </a:rPr>
              <a:t>Who should data collectors give their data to after it is collected? </a:t>
            </a:r>
          </a:p>
          <a:p>
            <a:pPr marL="457200" lvl="0" indent="-342900">
              <a:buFont typeface="Wingdings" panose="05000000000000000000" pitchFamily="2" charset="2"/>
              <a:buChar char="Ø"/>
            </a:pPr>
            <a:endParaRPr lang="en-US" sz="2400" dirty="0">
              <a:latin typeface="Trebuchet MS" panose="020B0703020202090204" pitchFamily="34" charset="0"/>
            </a:endParaRPr>
          </a:p>
          <a:p>
            <a:pPr marL="457200" lvl="0" indent="-342900">
              <a:buFont typeface="Wingdings" panose="05000000000000000000" pitchFamily="2" charset="2"/>
              <a:buChar char="Ø"/>
            </a:pPr>
            <a:r>
              <a:rPr lang="en-US" sz="2400" dirty="0">
                <a:latin typeface="Trebuchet MS" panose="020B0703020202090204" pitchFamily="34" charset="0"/>
              </a:rPr>
              <a:t>What should data collectors do if they have questions as they collect data?</a:t>
            </a:r>
          </a:p>
        </p:txBody>
      </p:sp>
    </p:spTree>
    <p:extLst>
      <p:ext uri="{BB962C8B-B14F-4D97-AF65-F5344CB8AC3E}">
        <p14:creationId xmlns:p14="http://schemas.microsoft.com/office/powerpoint/2010/main" val="17549044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EB600-DE28-4B68-840A-6991FE45E0CE}"/>
              </a:ext>
            </a:extLst>
          </p:cNvPr>
          <p:cNvSpPr>
            <a:spLocks noGrp="1"/>
          </p:cNvSpPr>
          <p:nvPr>
            <p:ph type="title" idx="4294967295"/>
          </p:nvPr>
        </p:nvSpPr>
        <p:spPr>
          <a:xfrm>
            <a:off x="578733" y="0"/>
            <a:ext cx="4431323" cy="1157288"/>
          </a:xfrm>
        </p:spPr>
        <p:txBody>
          <a:bodyPr>
            <a:normAutofit/>
          </a:bodyPr>
          <a:lstStyle/>
          <a:p>
            <a:pPr>
              <a:spcBef>
                <a:spcPts val="0"/>
              </a:spcBef>
              <a:spcAft>
                <a:spcPts val="1200"/>
              </a:spcAft>
            </a:pPr>
            <a:r>
              <a:rPr lang="en-US" sz="3600" b="1" dirty="0">
                <a:solidFill>
                  <a:schemeClr val="tx1">
                    <a:lumMod val="90000"/>
                    <a:lumOff val="10000"/>
                  </a:schemeClr>
                </a:solidFill>
                <a:latin typeface="Trebuchet MS" panose="020B0703020202090204" pitchFamily="34" charset="0"/>
              </a:rPr>
              <a:t>What do you think?</a:t>
            </a:r>
            <a:endParaRPr lang="en-US" sz="3600" b="1" i="1" dirty="0">
              <a:solidFill>
                <a:schemeClr val="tx1">
                  <a:lumMod val="90000"/>
                  <a:lumOff val="10000"/>
                </a:schemeClr>
              </a:solidFill>
              <a:latin typeface="Trebuchet MS" panose="020B0703020202090204" pitchFamily="34" charset="0"/>
            </a:endParaRPr>
          </a:p>
        </p:txBody>
      </p:sp>
      <p:sp>
        <p:nvSpPr>
          <p:cNvPr id="3" name="TextBox 2">
            <a:extLst>
              <a:ext uri="{FF2B5EF4-FFF2-40B4-BE49-F238E27FC236}">
                <a16:creationId xmlns:a16="http://schemas.microsoft.com/office/drawing/2014/main" id="{749F2A62-D85F-4589-B84A-13A3599E1361}"/>
              </a:ext>
            </a:extLst>
          </p:cNvPr>
          <p:cNvSpPr txBox="1"/>
          <p:nvPr/>
        </p:nvSpPr>
        <p:spPr>
          <a:xfrm>
            <a:off x="578733" y="1849143"/>
            <a:ext cx="11285317" cy="3416320"/>
          </a:xfrm>
          <a:prstGeom prst="rect">
            <a:avLst/>
          </a:prstGeom>
          <a:noFill/>
        </p:spPr>
        <p:txBody>
          <a:bodyPr wrap="square" rtlCol="0">
            <a:spAutoFit/>
          </a:bodyPr>
          <a:lstStyle/>
          <a:p>
            <a:pPr marL="571500" lvl="0" indent="-393700">
              <a:buFont typeface="Wingdings" panose="05000000000000000000" pitchFamily="2" charset="2"/>
              <a:buChar char="Ø"/>
            </a:pPr>
            <a:r>
              <a:rPr lang="en-US" sz="2400" dirty="0">
                <a:latin typeface="Trebuchet MS" panose="020B0703020202090204" pitchFamily="34" charset="0"/>
              </a:rPr>
              <a:t>What percentage of the images and videos in your institution will feature women?  </a:t>
            </a:r>
          </a:p>
          <a:p>
            <a:pPr marL="571500" lvl="0" indent="-393700">
              <a:buFont typeface="Wingdings" panose="05000000000000000000" pitchFamily="2" charset="2"/>
              <a:buChar char="Ø"/>
            </a:pPr>
            <a:endParaRPr lang="en-US" sz="2400" dirty="0">
              <a:latin typeface="Trebuchet MS" panose="020B0703020202090204" pitchFamily="34" charset="0"/>
            </a:endParaRPr>
          </a:p>
          <a:p>
            <a:pPr marL="571500" lvl="0" indent="-393700">
              <a:buFont typeface="Wingdings" panose="05000000000000000000" pitchFamily="2" charset="2"/>
              <a:buChar char="Ø"/>
            </a:pPr>
            <a:r>
              <a:rPr lang="en-US" sz="2400" dirty="0">
                <a:latin typeface="Trebuchet MS" panose="020B0703020202090204" pitchFamily="34" charset="0"/>
              </a:rPr>
              <a:t>What percentage of the STEM professionals will be women?</a:t>
            </a:r>
          </a:p>
          <a:p>
            <a:pPr marL="571500" lvl="0" indent="-393700">
              <a:buFont typeface="Wingdings" panose="05000000000000000000" pitchFamily="2" charset="2"/>
              <a:buChar char="Ø"/>
            </a:pPr>
            <a:endParaRPr lang="en-US" sz="2400" dirty="0">
              <a:latin typeface="Trebuchet MS" panose="020B0703020202090204" pitchFamily="34" charset="0"/>
            </a:endParaRPr>
          </a:p>
          <a:p>
            <a:pPr marL="571500" lvl="0" indent="-393700">
              <a:buFont typeface="Wingdings" panose="05000000000000000000" pitchFamily="2" charset="2"/>
              <a:buChar char="Ø"/>
            </a:pPr>
            <a:r>
              <a:rPr lang="en-US" sz="2400" dirty="0">
                <a:latin typeface="Trebuchet MS" panose="020B0703020202090204" pitchFamily="34" charset="0"/>
              </a:rPr>
              <a:t>How many images of gender non-conforming individuals will you find?</a:t>
            </a:r>
          </a:p>
          <a:p>
            <a:pPr marL="571500" lvl="0" indent="-393700">
              <a:buFont typeface="Wingdings" panose="05000000000000000000" pitchFamily="2" charset="2"/>
              <a:buChar char="Ø"/>
            </a:pPr>
            <a:endParaRPr lang="en-US" sz="2400" dirty="0">
              <a:latin typeface="Trebuchet MS" panose="020B0703020202090204" pitchFamily="34" charset="0"/>
            </a:endParaRPr>
          </a:p>
          <a:p>
            <a:pPr marL="571500" lvl="0" indent="-393700">
              <a:buFont typeface="Wingdings" panose="05000000000000000000" pitchFamily="2" charset="2"/>
              <a:buChar char="Ø"/>
            </a:pPr>
            <a:r>
              <a:rPr lang="en-US" sz="2400" dirty="0">
                <a:latin typeface="Trebuchet MS" panose="020B0703020202090204" pitchFamily="34" charset="0"/>
              </a:rPr>
              <a:t>If you are collecting data on additional categories, what do you think you will find?</a:t>
            </a:r>
          </a:p>
        </p:txBody>
      </p:sp>
    </p:spTree>
    <p:extLst>
      <p:ext uri="{BB962C8B-B14F-4D97-AF65-F5344CB8AC3E}">
        <p14:creationId xmlns:p14="http://schemas.microsoft.com/office/powerpoint/2010/main" val="246829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11487E-80BB-45FC-AAC5-8DE6A4474A57}"/>
              </a:ext>
            </a:extLst>
          </p:cNvPr>
          <p:cNvSpPr>
            <a:spLocks noGrp="1"/>
          </p:cNvSpPr>
          <p:nvPr>
            <p:ph idx="4294967295"/>
          </p:nvPr>
        </p:nvSpPr>
        <p:spPr>
          <a:xfrm>
            <a:off x="1230513" y="2648050"/>
            <a:ext cx="9302709" cy="3655355"/>
          </a:xfrm>
        </p:spPr>
        <p:txBody>
          <a:bodyPr/>
          <a:lstStyle/>
          <a:p>
            <a:pPr marL="0" indent="0">
              <a:spcAft>
                <a:spcPts val="1200"/>
              </a:spcAft>
              <a:buNone/>
            </a:pPr>
            <a:r>
              <a:rPr lang="en-US" sz="2400" dirty="0">
                <a:solidFill>
                  <a:schemeClr val="tx1">
                    <a:lumMod val="90000"/>
                    <a:lumOff val="10000"/>
                  </a:schemeClr>
                </a:solidFill>
                <a:latin typeface="Trebuchet MS" panose="020B0703020202090204" pitchFamily="34" charset="0"/>
              </a:rPr>
              <a:t>The IF/THEN</a:t>
            </a:r>
            <a:r>
              <a:rPr lang="en-US" sz="2400" baseline="30000" dirty="0">
                <a:solidFill>
                  <a:schemeClr val="tx1">
                    <a:lumMod val="90000"/>
                    <a:lumOff val="10000"/>
                  </a:schemeClr>
                </a:solidFill>
                <a:latin typeface="Trebuchet MS" panose="020B0703020202090204" pitchFamily="34" charset="0"/>
              </a:rPr>
              <a:t>®</a:t>
            </a:r>
            <a:r>
              <a:rPr lang="en-US" sz="2400" dirty="0">
                <a:solidFill>
                  <a:schemeClr val="tx1">
                    <a:lumMod val="90000"/>
                    <a:lumOff val="10000"/>
                  </a:schemeClr>
                </a:solidFill>
                <a:latin typeface="Trebuchet MS" panose="020B0703020202090204" pitchFamily="34" charset="0"/>
              </a:rPr>
              <a:t> Initiative aims to advance women in STEM through three primary efforts:</a:t>
            </a:r>
          </a:p>
          <a:p>
            <a:pPr marL="914400" lvl="1" indent="-457200">
              <a:lnSpc>
                <a:spcPct val="150000"/>
              </a:lnSpc>
              <a:spcAft>
                <a:spcPts val="600"/>
              </a:spcAft>
              <a:buFont typeface="Wingdings" pitchFamily="2" charset="2"/>
              <a:buChar char="Ø"/>
            </a:pPr>
            <a:r>
              <a:rPr lang="en-US" sz="2400" dirty="0">
                <a:solidFill>
                  <a:schemeClr val="tx1">
                    <a:lumMod val="90000"/>
                    <a:lumOff val="10000"/>
                  </a:schemeClr>
                </a:solidFill>
                <a:latin typeface="Trebuchet MS" panose="020B0703020202090204" pitchFamily="34" charset="0"/>
              </a:rPr>
              <a:t>Highlighting women working in these fields as role models</a:t>
            </a:r>
          </a:p>
          <a:p>
            <a:pPr marL="914400" lvl="1" indent="-457200">
              <a:lnSpc>
                <a:spcPct val="150000"/>
              </a:lnSpc>
              <a:spcAft>
                <a:spcPts val="600"/>
              </a:spcAft>
              <a:buFont typeface="Wingdings" pitchFamily="2" charset="2"/>
              <a:buChar char="Ø"/>
            </a:pPr>
            <a:r>
              <a:rPr lang="en-US" sz="2400" dirty="0">
                <a:solidFill>
                  <a:schemeClr val="tx1">
                    <a:lumMod val="90000"/>
                    <a:lumOff val="10000"/>
                  </a:schemeClr>
                </a:solidFill>
                <a:latin typeface="Trebuchet MS" panose="020B0703020202090204" pitchFamily="34" charset="0"/>
              </a:rPr>
              <a:t>Inspiring young women to learn about STEM careers</a:t>
            </a:r>
          </a:p>
          <a:p>
            <a:pPr marL="914400" lvl="1" indent="-457200">
              <a:lnSpc>
                <a:spcPct val="150000"/>
              </a:lnSpc>
              <a:buFont typeface="Wingdings" pitchFamily="2" charset="2"/>
              <a:buChar char="Ø"/>
            </a:pPr>
            <a:r>
              <a:rPr lang="en-US" sz="2400" dirty="0">
                <a:solidFill>
                  <a:schemeClr val="tx1">
                    <a:lumMod val="90000"/>
                    <a:lumOff val="10000"/>
                  </a:schemeClr>
                </a:solidFill>
                <a:latin typeface="Trebuchet MS" panose="020B0703020202090204" pitchFamily="34" charset="0"/>
              </a:rPr>
              <a:t>Convening cross-sector partnerships to illuminate the importance of STEM everywhere</a:t>
            </a:r>
          </a:p>
          <a:p>
            <a:pPr marL="457200" lvl="1" indent="0">
              <a:buNone/>
            </a:pPr>
            <a:endParaRPr lang="en-US" dirty="0">
              <a:solidFill>
                <a:schemeClr val="tx1">
                  <a:lumMod val="90000"/>
                  <a:lumOff val="10000"/>
                </a:schemeClr>
              </a:solidFill>
              <a:latin typeface="Trebuchet MS" panose="020B0703020202090204" pitchFamily="34" charset="0"/>
            </a:endParaRPr>
          </a:p>
        </p:txBody>
      </p:sp>
      <p:pic>
        <p:nvPicPr>
          <p:cNvPr id="1026" name="Picture 2">
            <a:extLst>
              <a:ext uri="{FF2B5EF4-FFF2-40B4-BE49-F238E27FC236}">
                <a16:creationId xmlns:a16="http://schemas.microsoft.com/office/drawing/2014/main" id="{8F22941E-ADFE-4F7B-B81A-EAF8A9C81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5245" y="267527"/>
            <a:ext cx="5953246" cy="2380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126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11487E-80BB-45FC-AAC5-8DE6A4474A57}"/>
              </a:ext>
            </a:extLst>
          </p:cNvPr>
          <p:cNvSpPr>
            <a:spLocks noGrp="1"/>
          </p:cNvSpPr>
          <p:nvPr>
            <p:ph idx="4294967295"/>
          </p:nvPr>
        </p:nvSpPr>
        <p:spPr>
          <a:xfrm>
            <a:off x="543178" y="1912829"/>
            <a:ext cx="9525740" cy="3712746"/>
          </a:xfrm>
        </p:spPr>
        <p:txBody>
          <a:bodyPr vert="horz" lIns="0" tIns="45720" rIns="0" bIns="45720" rtlCol="0" anchor="t">
            <a:normAutofit fontScale="92500"/>
          </a:bodyPr>
          <a:lstStyle/>
          <a:p>
            <a:pPr marL="0" indent="0">
              <a:spcAft>
                <a:spcPts val="1200"/>
              </a:spcAft>
              <a:buNone/>
            </a:pPr>
            <a:r>
              <a:rPr lang="en-US" sz="2400" dirty="0">
                <a:solidFill>
                  <a:schemeClr val="tx1">
                    <a:lumMod val="90000"/>
                    <a:lumOff val="10000"/>
                  </a:schemeClr>
                </a:solidFill>
                <a:latin typeface="Trebuchet MS" panose="020B0703020202090204" pitchFamily="34" charset="0"/>
              </a:rPr>
              <a:t>As part of the IF/THEN</a:t>
            </a:r>
            <a:r>
              <a:rPr lang="en-US" sz="2400" baseline="30000" dirty="0">
                <a:solidFill>
                  <a:schemeClr val="tx1">
                    <a:lumMod val="90000"/>
                    <a:lumOff val="10000"/>
                  </a:schemeClr>
                </a:solidFill>
                <a:latin typeface="Trebuchet MS" panose="020B0703020202090204" pitchFamily="34" charset="0"/>
              </a:rPr>
              <a:t>®</a:t>
            </a:r>
            <a:r>
              <a:rPr lang="en-US" sz="2400" dirty="0">
                <a:solidFill>
                  <a:schemeClr val="tx1">
                    <a:lumMod val="90000"/>
                    <a:lumOff val="10000"/>
                  </a:schemeClr>
                </a:solidFill>
                <a:latin typeface="Trebuchet MS" panose="020B0703020202090204" pitchFamily="34" charset="0"/>
              </a:rPr>
              <a:t> Coalition, the Association of Science and </a:t>
            </a:r>
            <a:r>
              <a:rPr lang="en-US" sz="2400" dirty="0">
                <a:solidFill>
                  <a:schemeClr val="tx1"/>
                </a:solidFill>
                <a:latin typeface="Trebuchet MS" panose="020B0703020202090204" pitchFamily="34" charset="0"/>
              </a:rPr>
              <a:t>Technology Centers (ASTC) is:</a:t>
            </a:r>
          </a:p>
          <a:p>
            <a:pPr marL="657860" lvl="1" indent="-457200">
              <a:spcBef>
                <a:spcPts val="600"/>
              </a:spcBef>
              <a:spcAft>
                <a:spcPts val="600"/>
              </a:spcAft>
              <a:buFont typeface="Wingdings" pitchFamily="2" charset="2"/>
              <a:buChar char="Ø"/>
            </a:pPr>
            <a:r>
              <a:rPr lang="en-US" sz="2400" dirty="0">
                <a:solidFill>
                  <a:schemeClr val="tx1"/>
                </a:solidFill>
              </a:rPr>
              <a:t>Compiling the data gathered from this assessment tool to better understand the state of gender representation in science museums</a:t>
            </a:r>
          </a:p>
          <a:p>
            <a:pPr marL="657860" lvl="1" indent="-457200">
              <a:spcBef>
                <a:spcPts val="600"/>
              </a:spcBef>
              <a:spcAft>
                <a:spcPts val="600"/>
              </a:spcAft>
              <a:buFont typeface="Wingdings" pitchFamily="2" charset="2"/>
              <a:buChar char="Ø"/>
            </a:pPr>
            <a:r>
              <a:rPr lang="en-US" sz="2400" dirty="0">
                <a:solidFill>
                  <a:schemeClr val="tx1"/>
                </a:solidFill>
              </a:rPr>
              <a:t>Offering $600,000 in </a:t>
            </a:r>
            <a:r>
              <a:rPr lang="en-US" sz="2400" dirty="0">
                <a:solidFill>
                  <a:schemeClr val="tx1"/>
                </a:solidFill>
                <a:latin typeface="Trebuchet MS" panose="020B0703020202090204" pitchFamily="34" charset="0"/>
              </a:rPr>
              <a:t>IF/THEN</a:t>
            </a:r>
            <a:r>
              <a:rPr lang="en-US" sz="2400" baseline="30000" dirty="0">
                <a:solidFill>
                  <a:schemeClr val="tx1"/>
                </a:solidFill>
                <a:latin typeface="Trebuchet MS" panose="020B0703020202090204" pitchFamily="34" charset="0"/>
              </a:rPr>
              <a:t>®</a:t>
            </a:r>
            <a:r>
              <a:rPr lang="en-US" sz="2400" dirty="0">
                <a:solidFill>
                  <a:schemeClr val="tx1"/>
                </a:solidFill>
                <a:latin typeface="Trebuchet MS" panose="020B0703020202090204" pitchFamily="34" charset="0"/>
              </a:rPr>
              <a:t> </a:t>
            </a:r>
            <a:r>
              <a:rPr lang="en-US" sz="2400" dirty="0">
                <a:solidFill>
                  <a:schemeClr val="tx1"/>
                </a:solidFill>
              </a:rPr>
              <a:t>grants to help science museums make strides toward more equitable representation of women and gender minorities </a:t>
            </a:r>
          </a:p>
          <a:p>
            <a:pPr marL="657860" lvl="1" indent="-457200">
              <a:spcBef>
                <a:spcPts val="600"/>
              </a:spcBef>
              <a:spcAft>
                <a:spcPts val="600"/>
              </a:spcAft>
              <a:buFont typeface="Wingdings" pitchFamily="2" charset="2"/>
              <a:buChar char="Ø"/>
            </a:pPr>
            <a:r>
              <a:rPr lang="en-US" sz="2400" dirty="0">
                <a:solidFill>
                  <a:schemeClr val="tx1"/>
                </a:solidFill>
              </a:rPr>
              <a:t>Working with the National Girls Collaborative Project (NGCP) to create the </a:t>
            </a:r>
            <a:r>
              <a:rPr lang="en-US" sz="2400" dirty="0">
                <a:solidFill>
                  <a:schemeClr val="tx1"/>
                </a:solidFill>
                <a:latin typeface="Trebuchet MS" panose="020B0703020202090204" pitchFamily="34" charset="0"/>
              </a:rPr>
              <a:t>IF/THEN</a:t>
            </a:r>
            <a:r>
              <a:rPr lang="en-US" sz="2400" baseline="30000" dirty="0">
                <a:solidFill>
                  <a:schemeClr val="tx1"/>
                </a:solidFill>
                <a:latin typeface="Trebuchet MS" panose="020B0703020202090204" pitchFamily="34" charset="0"/>
              </a:rPr>
              <a:t>®</a:t>
            </a:r>
            <a:r>
              <a:rPr lang="en-US" sz="2400" dirty="0">
                <a:solidFill>
                  <a:schemeClr val="tx1"/>
                </a:solidFill>
                <a:latin typeface="Trebuchet MS" panose="020B0703020202090204" pitchFamily="34" charset="0"/>
              </a:rPr>
              <a:t> </a:t>
            </a:r>
            <a:r>
              <a:rPr lang="en-US" sz="2400" dirty="0">
                <a:solidFill>
                  <a:schemeClr val="tx1"/>
                </a:solidFill>
              </a:rPr>
              <a:t>Collection, a digital library of free photos and videos featuring inspiring women in STEM</a:t>
            </a:r>
            <a:endParaRPr lang="en-US" sz="2400" dirty="0">
              <a:solidFill>
                <a:schemeClr val="tx1"/>
              </a:solidFill>
              <a:latin typeface="Trebuchet MS" panose="020B0703020202090204" pitchFamily="34" charset="0"/>
            </a:endParaRPr>
          </a:p>
        </p:txBody>
      </p:sp>
      <p:sp>
        <p:nvSpPr>
          <p:cNvPr id="4" name="TextBox 3">
            <a:extLst>
              <a:ext uri="{FF2B5EF4-FFF2-40B4-BE49-F238E27FC236}">
                <a16:creationId xmlns:a16="http://schemas.microsoft.com/office/drawing/2014/main" id="{C47634AF-5E09-5B4A-AAF9-65C2355AEDCC}"/>
              </a:ext>
            </a:extLst>
          </p:cNvPr>
          <p:cNvSpPr txBox="1"/>
          <p:nvPr/>
        </p:nvSpPr>
        <p:spPr>
          <a:xfrm>
            <a:off x="412948" y="1139489"/>
            <a:ext cx="5809957" cy="646331"/>
          </a:xfrm>
          <a:prstGeom prst="rect">
            <a:avLst/>
          </a:prstGeom>
          <a:noFill/>
        </p:spPr>
        <p:txBody>
          <a:bodyPr wrap="square" rtlCol="0">
            <a:spAutoFit/>
          </a:bodyPr>
          <a:lstStyle/>
          <a:p>
            <a:r>
              <a:rPr lang="en-US" sz="3600" b="1" dirty="0">
                <a:latin typeface="Trebuchet MS" panose="020B0703020202090204" pitchFamily="34" charset="0"/>
              </a:rPr>
              <a:t>About ASTC’s role</a:t>
            </a:r>
          </a:p>
        </p:txBody>
      </p:sp>
      <p:pic>
        <p:nvPicPr>
          <p:cNvPr id="5" name="Picture 4" descr="A close up of a logo&#10;&#10;Description automatically generated">
            <a:extLst>
              <a:ext uri="{FF2B5EF4-FFF2-40B4-BE49-F238E27FC236}">
                <a16:creationId xmlns:a16="http://schemas.microsoft.com/office/drawing/2014/main" id="{CF9AF1C5-FE82-4FE9-8035-4D21499F80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6038" y="291917"/>
            <a:ext cx="5977189" cy="1050745"/>
          </a:xfrm>
          <a:prstGeom prst="rect">
            <a:avLst/>
          </a:prstGeom>
        </p:spPr>
      </p:pic>
    </p:spTree>
    <p:extLst>
      <p:ext uri="{BB962C8B-B14F-4D97-AF65-F5344CB8AC3E}">
        <p14:creationId xmlns:p14="http://schemas.microsoft.com/office/powerpoint/2010/main" val="2429783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3424B-6BFD-47DF-9583-B8EC04DD6589}"/>
              </a:ext>
            </a:extLst>
          </p:cNvPr>
          <p:cNvSpPr>
            <a:spLocks noGrp="1"/>
          </p:cNvSpPr>
          <p:nvPr>
            <p:ph type="title" idx="4294967295"/>
          </p:nvPr>
        </p:nvSpPr>
        <p:spPr>
          <a:xfrm>
            <a:off x="253218" y="450166"/>
            <a:ext cx="11788726" cy="873666"/>
          </a:xfrm>
        </p:spPr>
        <p:txBody>
          <a:bodyPr>
            <a:noAutofit/>
          </a:bodyPr>
          <a:lstStyle/>
          <a:p>
            <a:pPr lvl="0"/>
            <a:r>
              <a:rPr lang="en-US" sz="3600" b="1" dirty="0">
                <a:solidFill>
                  <a:schemeClr val="tx1">
                    <a:lumMod val="90000"/>
                    <a:lumOff val="10000"/>
                  </a:schemeClr>
                </a:solidFill>
                <a:latin typeface="Trebuchet MS" panose="020B0703020202090204" pitchFamily="34" charset="0"/>
              </a:rPr>
              <a:t>Goals of the IF/THEN</a:t>
            </a:r>
            <a:r>
              <a:rPr lang="en-US" sz="3600" baseline="30000" dirty="0">
                <a:solidFill>
                  <a:schemeClr val="tx1">
                    <a:lumMod val="90000"/>
                    <a:lumOff val="10000"/>
                  </a:schemeClr>
                </a:solidFill>
                <a:latin typeface="Trebuchet MS" panose="020B0703020202090204" pitchFamily="34" charset="0"/>
              </a:rPr>
              <a:t>®</a:t>
            </a:r>
            <a:r>
              <a:rPr lang="en-US" sz="3600" b="1" dirty="0">
                <a:solidFill>
                  <a:schemeClr val="tx1">
                    <a:lumMod val="90000"/>
                    <a:lumOff val="10000"/>
                  </a:schemeClr>
                </a:solidFill>
                <a:latin typeface="Trebuchet MS" panose="020B0703020202090204" pitchFamily="34" charset="0"/>
              </a:rPr>
              <a:t> Gender Representation Toolkit</a:t>
            </a:r>
          </a:p>
        </p:txBody>
      </p:sp>
      <p:sp>
        <p:nvSpPr>
          <p:cNvPr id="3" name="Content Placeholder 2">
            <a:extLst>
              <a:ext uri="{FF2B5EF4-FFF2-40B4-BE49-F238E27FC236}">
                <a16:creationId xmlns:a16="http://schemas.microsoft.com/office/drawing/2014/main" id="{914F05DF-1862-4C52-8C88-0D2B02125CED}"/>
              </a:ext>
            </a:extLst>
          </p:cNvPr>
          <p:cNvSpPr>
            <a:spLocks noGrp="1"/>
          </p:cNvSpPr>
          <p:nvPr>
            <p:ph idx="4294967295"/>
          </p:nvPr>
        </p:nvSpPr>
        <p:spPr>
          <a:xfrm>
            <a:off x="335680" y="1847513"/>
            <a:ext cx="6701728" cy="3162973"/>
          </a:xfrm>
        </p:spPr>
        <p:txBody>
          <a:bodyPr vert="horz" lIns="0" tIns="45720" rIns="0" bIns="45720" rtlCol="0" anchor="t">
            <a:normAutofit/>
          </a:bodyPr>
          <a:lstStyle/>
          <a:p>
            <a:pPr lvl="0">
              <a:spcBef>
                <a:spcPts val="1200"/>
              </a:spcBef>
              <a:spcAft>
                <a:spcPts val="600"/>
              </a:spcAft>
              <a:buFont typeface="Wingdings" pitchFamily="2" charset="2"/>
              <a:buChar char="Ø"/>
            </a:pPr>
            <a:r>
              <a:rPr lang="en-US" sz="2400" dirty="0">
                <a:solidFill>
                  <a:schemeClr val="tx1">
                    <a:lumMod val="90000"/>
                    <a:lumOff val="10000"/>
                  </a:schemeClr>
                </a:solidFill>
                <a:latin typeface="Trebuchet MS" panose="020B0703020202090204" pitchFamily="34" charset="0"/>
              </a:rPr>
              <a:t>Help science centers collect data on their visual representation of gender</a:t>
            </a:r>
            <a:endParaRPr lang="en-US" sz="2400" dirty="0">
              <a:solidFill>
                <a:schemeClr val="tx1">
                  <a:lumMod val="90000"/>
                  <a:lumOff val="10000"/>
                </a:schemeClr>
              </a:solidFill>
              <a:latin typeface="Trebuchet MS" panose="020B0703020202090204" pitchFamily="34" charset="0"/>
              <a:cs typeface="Arial"/>
            </a:endParaRPr>
          </a:p>
          <a:p>
            <a:pPr lvl="0">
              <a:spcBef>
                <a:spcPts val="1200"/>
              </a:spcBef>
              <a:spcAft>
                <a:spcPts val="600"/>
              </a:spcAft>
              <a:buFont typeface="Wingdings" pitchFamily="2" charset="2"/>
              <a:buChar char="Ø"/>
            </a:pPr>
            <a:r>
              <a:rPr lang="en-US" sz="2400" dirty="0">
                <a:solidFill>
                  <a:schemeClr val="tx1">
                    <a:lumMod val="90000"/>
                    <a:lumOff val="10000"/>
                  </a:schemeClr>
                </a:solidFill>
                <a:latin typeface="Trebuchet MS" panose="020B0703020202090204" pitchFamily="34" charset="0"/>
              </a:rPr>
              <a:t>Contribute to a field-wide understanding of how science centers are representing gender </a:t>
            </a:r>
          </a:p>
          <a:p>
            <a:pPr lvl="0">
              <a:spcBef>
                <a:spcPts val="1200"/>
              </a:spcBef>
              <a:spcAft>
                <a:spcPts val="600"/>
              </a:spcAft>
              <a:buFont typeface="Wingdings" pitchFamily="2" charset="2"/>
              <a:buChar char="Ø"/>
            </a:pPr>
            <a:r>
              <a:rPr lang="en-US" sz="2400" dirty="0">
                <a:solidFill>
                  <a:schemeClr val="tx1">
                    <a:lumMod val="90000"/>
                    <a:lumOff val="10000"/>
                  </a:schemeClr>
                </a:solidFill>
                <a:latin typeface="Trebuchet MS" panose="020B0703020202090204" pitchFamily="34" charset="0"/>
              </a:rPr>
              <a:t>Prompt conversations between museum staff about gender equity </a:t>
            </a:r>
          </a:p>
        </p:txBody>
      </p:sp>
      <p:pic>
        <p:nvPicPr>
          <p:cNvPr id="4" name="Picture 3">
            <a:extLst>
              <a:ext uri="{FF2B5EF4-FFF2-40B4-BE49-F238E27FC236}">
                <a16:creationId xmlns:a16="http://schemas.microsoft.com/office/drawing/2014/main" id="{29DCF24B-C85A-442D-A5D3-66B26C22FBA0}"/>
              </a:ext>
            </a:extLst>
          </p:cNvPr>
          <p:cNvPicPr>
            <a:picLocks noChangeAspect="1"/>
          </p:cNvPicPr>
          <p:nvPr/>
        </p:nvPicPr>
        <p:blipFill>
          <a:blip r:embed="rId2"/>
          <a:stretch>
            <a:fillRect/>
          </a:stretch>
        </p:blipFill>
        <p:spPr>
          <a:xfrm>
            <a:off x="7037408" y="1604265"/>
            <a:ext cx="4737890" cy="3621231"/>
          </a:xfrm>
          <a:prstGeom prst="rect">
            <a:avLst/>
          </a:prstGeom>
        </p:spPr>
      </p:pic>
    </p:spTree>
    <p:extLst>
      <p:ext uri="{BB962C8B-B14F-4D97-AF65-F5344CB8AC3E}">
        <p14:creationId xmlns:p14="http://schemas.microsoft.com/office/powerpoint/2010/main" val="119688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2A4BE-244F-46B6-BBFF-EAFCA3105BD9}"/>
              </a:ext>
            </a:extLst>
          </p:cNvPr>
          <p:cNvSpPr>
            <a:spLocks noGrp="1"/>
          </p:cNvSpPr>
          <p:nvPr>
            <p:ph type="title" idx="4294967295"/>
          </p:nvPr>
        </p:nvSpPr>
        <p:spPr>
          <a:xfrm>
            <a:off x="420962" y="168812"/>
            <a:ext cx="7582486" cy="1082495"/>
          </a:xfrm>
        </p:spPr>
        <p:txBody>
          <a:bodyPr>
            <a:normAutofit/>
          </a:bodyPr>
          <a:lstStyle/>
          <a:p>
            <a:r>
              <a:rPr lang="en-US" sz="3600" b="1" dirty="0">
                <a:solidFill>
                  <a:schemeClr val="tx1">
                    <a:lumMod val="90000"/>
                    <a:lumOff val="10000"/>
                  </a:schemeClr>
                </a:solidFill>
                <a:latin typeface="Trebuchet MS" panose="020B0703020202090204" pitchFamily="34" charset="0"/>
              </a:rPr>
              <a:t>Why Does Representation Matter?</a:t>
            </a:r>
          </a:p>
        </p:txBody>
      </p:sp>
      <p:sp>
        <p:nvSpPr>
          <p:cNvPr id="3" name="Content Placeholder 2">
            <a:extLst>
              <a:ext uri="{FF2B5EF4-FFF2-40B4-BE49-F238E27FC236}">
                <a16:creationId xmlns:a16="http://schemas.microsoft.com/office/drawing/2014/main" id="{749777B7-0789-4222-BDEB-EE05225F2515}"/>
              </a:ext>
            </a:extLst>
          </p:cNvPr>
          <p:cNvSpPr>
            <a:spLocks noGrp="1"/>
          </p:cNvSpPr>
          <p:nvPr>
            <p:ph idx="4294967295"/>
          </p:nvPr>
        </p:nvSpPr>
        <p:spPr>
          <a:xfrm>
            <a:off x="561639" y="1493683"/>
            <a:ext cx="6660964" cy="4105259"/>
          </a:xfrm>
        </p:spPr>
        <p:txBody>
          <a:bodyPr vert="horz" lIns="0" tIns="45720" rIns="0" bIns="45720" rtlCol="0" anchor="t">
            <a:normAutofit lnSpcReduction="10000"/>
          </a:bodyPr>
          <a:lstStyle/>
          <a:p>
            <a:pPr marL="0" indent="0">
              <a:spcAft>
                <a:spcPts val="600"/>
              </a:spcAft>
              <a:buNone/>
            </a:pPr>
            <a:r>
              <a:rPr lang="en-US" sz="2400" dirty="0">
                <a:solidFill>
                  <a:schemeClr val="tx1">
                    <a:lumMod val="90000"/>
                    <a:lumOff val="10000"/>
                  </a:schemeClr>
                </a:solidFill>
                <a:latin typeface="Trebuchet MS" panose="020B0703020202090204" pitchFamily="34" charset="0"/>
              </a:rPr>
              <a:t>Women make up half of the total U.S. college-educated workforce, but only 28% of the science and engineering workforce. </a:t>
            </a:r>
          </a:p>
          <a:p>
            <a:pPr marL="0" indent="0">
              <a:spcAft>
                <a:spcPts val="600"/>
              </a:spcAft>
              <a:buNone/>
            </a:pPr>
            <a:r>
              <a:rPr lang="en-US" sz="2400" dirty="0">
                <a:solidFill>
                  <a:schemeClr val="tx1">
                    <a:lumMod val="90000"/>
                    <a:lumOff val="10000"/>
                  </a:schemeClr>
                </a:solidFill>
                <a:latin typeface="Trebuchet MS" panose="020B0703020202090204" pitchFamily="34" charset="0"/>
              </a:rPr>
              <a:t>As community hubs engaging diverse audiences in science learning, science centers and museums have a part to play in ensuring that groups underrepresented in STEM fields are more visible.</a:t>
            </a:r>
          </a:p>
          <a:p>
            <a:pPr marL="0" indent="0">
              <a:spcAft>
                <a:spcPts val="600"/>
              </a:spcAft>
              <a:buNone/>
            </a:pPr>
            <a:r>
              <a:rPr lang="en-US" sz="2400" dirty="0">
                <a:solidFill>
                  <a:schemeClr val="tx1">
                    <a:lumMod val="90000"/>
                    <a:lumOff val="10000"/>
                  </a:schemeClr>
                </a:solidFill>
                <a:latin typeface="Trebuchet MS" panose="020B0703020202090204" pitchFamily="34" charset="0"/>
              </a:rPr>
              <a:t>ASTC’s hope is that all visitors will see themselves reflected in images used in museums and be motivated to consider education and careers in STEM fields.</a:t>
            </a:r>
            <a:endParaRPr lang="en-US" sz="2400" dirty="0">
              <a:solidFill>
                <a:schemeClr val="tx1">
                  <a:lumMod val="90000"/>
                  <a:lumOff val="10000"/>
                </a:schemeClr>
              </a:solidFill>
              <a:latin typeface="Trebuchet MS" panose="020B0703020202090204" pitchFamily="34" charset="0"/>
              <a:cs typeface="Arial" panose="020B0604020202020204"/>
            </a:endParaRPr>
          </a:p>
        </p:txBody>
      </p:sp>
      <p:pic>
        <p:nvPicPr>
          <p:cNvPr id="3074" name="Picture 2">
            <a:extLst>
              <a:ext uri="{FF2B5EF4-FFF2-40B4-BE49-F238E27FC236}">
                <a16:creationId xmlns:a16="http://schemas.microsoft.com/office/drawing/2014/main" id="{97DCDFBF-0B44-4218-A06A-86D2C9B3B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5032" y="1493683"/>
            <a:ext cx="4577544" cy="4334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907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2A4BE-244F-46B6-BBFF-EAFCA3105BD9}"/>
              </a:ext>
            </a:extLst>
          </p:cNvPr>
          <p:cNvSpPr>
            <a:spLocks noGrp="1"/>
          </p:cNvSpPr>
          <p:nvPr>
            <p:ph type="title" idx="4294967295"/>
          </p:nvPr>
        </p:nvSpPr>
        <p:spPr>
          <a:xfrm>
            <a:off x="420962" y="168812"/>
            <a:ext cx="7582486" cy="1082495"/>
          </a:xfrm>
        </p:spPr>
        <p:txBody>
          <a:bodyPr>
            <a:normAutofit/>
          </a:bodyPr>
          <a:lstStyle/>
          <a:p>
            <a:r>
              <a:rPr lang="en-US" sz="3600" b="1" dirty="0">
                <a:solidFill>
                  <a:schemeClr val="tx1">
                    <a:lumMod val="90000"/>
                    <a:lumOff val="10000"/>
                  </a:schemeClr>
                </a:solidFill>
                <a:latin typeface="Trebuchet MS" panose="020B0703020202090204" pitchFamily="34" charset="0"/>
              </a:rPr>
              <a:t>Why Does Representation Matter?</a:t>
            </a:r>
          </a:p>
        </p:txBody>
      </p:sp>
      <p:sp>
        <p:nvSpPr>
          <p:cNvPr id="3" name="Content Placeholder 2">
            <a:extLst>
              <a:ext uri="{FF2B5EF4-FFF2-40B4-BE49-F238E27FC236}">
                <a16:creationId xmlns:a16="http://schemas.microsoft.com/office/drawing/2014/main" id="{749777B7-0789-4222-BDEB-EE05225F2515}"/>
              </a:ext>
            </a:extLst>
          </p:cNvPr>
          <p:cNvSpPr>
            <a:spLocks noGrp="1"/>
          </p:cNvSpPr>
          <p:nvPr>
            <p:ph idx="4294967295"/>
          </p:nvPr>
        </p:nvSpPr>
        <p:spPr>
          <a:xfrm>
            <a:off x="1084280" y="1376370"/>
            <a:ext cx="6255850" cy="4105259"/>
          </a:xfrm>
        </p:spPr>
        <p:txBody>
          <a:bodyPr vert="horz" lIns="0" tIns="45720" rIns="0" bIns="45720" rtlCol="0" anchor="t">
            <a:normAutofit lnSpcReduction="10000"/>
          </a:bodyPr>
          <a:lstStyle/>
          <a:p>
            <a:pPr marL="0" indent="0">
              <a:spcAft>
                <a:spcPts val="600"/>
              </a:spcAft>
              <a:buNone/>
            </a:pPr>
            <a:r>
              <a:rPr lang="en-US" sz="2400" i="1" dirty="0">
                <a:solidFill>
                  <a:schemeClr val="tx1">
                    <a:lumMod val="90000"/>
                    <a:lumOff val="10000"/>
                  </a:schemeClr>
                </a:solidFill>
                <a:latin typeface="Trebuchet MS" panose="020B0703020202090204" pitchFamily="34" charset="0"/>
              </a:rPr>
              <a:t>In the words of filmmaker, author, and AAAS IF/THEN</a:t>
            </a:r>
            <a:r>
              <a:rPr lang="en-US" sz="2400" i="1" baseline="30000" dirty="0">
                <a:solidFill>
                  <a:schemeClr val="tx1">
                    <a:lumMod val="90000"/>
                    <a:lumOff val="10000"/>
                  </a:schemeClr>
                </a:solidFill>
                <a:latin typeface="Trebuchet MS" panose="020B0703020202090204" pitchFamily="34" charset="0"/>
              </a:rPr>
              <a:t>® </a:t>
            </a:r>
            <a:r>
              <a:rPr lang="en-US" sz="2400" i="1" dirty="0">
                <a:solidFill>
                  <a:schemeClr val="tx1">
                    <a:lumMod val="90000"/>
                    <a:lumOff val="10000"/>
                  </a:schemeClr>
                </a:solidFill>
                <a:latin typeface="Trebuchet MS" panose="020B0703020202090204" pitchFamily="34" charset="0"/>
              </a:rPr>
              <a:t>Ambassador Crystal Emery:</a:t>
            </a:r>
            <a:endParaRPr lang="en-US" sz="2400" dirty="0">
              <a:solidFill>
                <a:schemeClr val="tx1">
                  <a:lumMod val="90000"/>
                  <a:lumOff val="10000"/>
                </a:schemeClr>
              </a:solidFill>
              <a:latin typeface="Trebuchet MS" panose="020B0703020202090204" pitchFamily="34" charset="0"/>
            </a:endParaRPr>
          </a:p>
          <a:p>
            <a:pPr marL="0" indent="0">
              <a:spcAft>
                <a:spcPts val="1800"/>
              </a:spcAft>
              <a:buNone/>
            </a:pPr>
            <a:r>
              <a:rPr lang="en-US" sz="4300" dirty="0">
                <a:solidFill>
                  <a:schemeClr val="tx1"/>
                </a:solidFill>
                <a:latin typeface="Arial Rounded MT Bold" panose="020F0704030504030204" pitchFamily="34" charset="0"/>
              </a:rPr>
              <a:t>“</a:t>
            </a:r>
            <a:r>
              <a:rPr lang="en-US" sz="2400" dirty="0">
                <a:solidFill>
                  <a:schemeClr val="tx1"/>
                </a:solidFill>
                <a:latin typeface="Arial Rounded MT Bold" panose="020F0704030504030204" pitchFamily="34" charset="0"/>
              </a:rPr>
              <a:t>In our society, people of color, those with disabilities and women are all underrepresented minorities (URMs) in the area of STEM, and beyond. But these URMs have the untapped potential and hidden talent our world needs. My hope is that my work will change how people view STEM careers by giving them new images to internalize.” </a:t>
            </a:r>
            <a:endParaRPr lang="en-US" sz="2800" dirty="0">
              <a:solidFill>
                <a:schemeClr val="tx1"/>
              </a:solidFill>
              <a:latin typeface="Arial Rounded MT Bold" panose="020F0704030504030204" pitchFamily="34" charset="0"/>
            </a:endParaRPr>
          </a:p>
        </p:txBody>
      </p:sp>
      <p:pic>
        <p:nvPicPr>
          <p:cNvPr id="4098" name="Picture 2">
            <a:extLst>
              <a:ext uri="{FF2B5EF4-FFF2-40B4-BE49-F238E27FC236}">
                <a16:creationId xmlns:a16="http://schemas.microsoft.com/office/drawing/2014/main" id="{78AB907B-B5BD-4738-8E23-B36F61DCFA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5290" y="1698895"/>
            <a:ext cx="3524148" cy="433988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2120202-72B4-4FCD-B028-0A177D8BA993}"/>
              </a:ext>
            </a:extLst>
          </p:cNvPr>
          <p:cNvSpPr/>
          <p:nvPr/>
        </p:nvSpPr>
        <p:spPr>
          <a:xfrm>
            <a:off x="9248676" y="6038781"/>
            <a:ext cx="1417376" cy="215444"/>
          </a:xfrm>
          <a:prstGeom prst="rect">
            <a:avLst/>
          </a:prstGeom>
        </p:spPr>
        <p:txBody>
          <a:bodyPr wrap="none">
            <a:spAutoFit/>
          </a:bodyPr>
          <a:lstStyle/>
          <a:p>
            <a:r>
              <a:rPr lang="en-US" sz="800" i="1" dirty="0">
                <a:solidFill>
                  <a:schemeClr val="tx1">
                    <a:lumMod val="90000"/>
                    <a:lumOff val="10000"/>
                  </a:schemeClr>
                </a:solidFill>
                <a:latin typeface="Trebuchet MS" panose="020B0703020202090204" pitchFamily="34" charset="0"/>
              </a:rPr>
              <a:t>Photo courtesy of IF/THEN</a:t>
            </a:r>
          </a:p>
        </p:txBody>
      </p:sp>
    </p:spTree>
    <p:extLst>
      <p:ext uri="{BB962C8B-B14F-4D97-AF65-F5344CB8AC3E}">
        <p14:creationId xmlns:p14="http://schemas.microsoft.com/office/powerpoint/2010/main" val="3281188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CFD6C-B6E9-447A-BAC8-EBC02C19E955}"/>
              </a:ext>
            </a:extLst>
          </p:cNvPr>
          <p:cNvSpPr>
            <a:spLocks noGrp="1"/>
          </p:cNvSpPr>
          <p:nvPr>
            <p:ph type="title" idx="4294967295"/>
          </p:nvPr>
        </p:nvSpPr>
        <p:spPr>
          <a:xfrm>
            <a:off x="279919" y="0"/>
            <a:ext cx="7118252" cy="1094498"/>
          </a:xfrm>
        </p:spPr>
        <p:txBody>
          <a:bodyPr>
            <a:noAutofit/>
          </a:bodyPr>
          <a:lstStyle/>
          <a:p>
            <a:r>
              <a:rPr lang="en-US" sz="3600" b="1" dirty="0">
                <a:solidFill>
                  <a:schemeClr val="tx1">
                    <a:lumMod val="90000"/>
                    <a:lumOff val="10000"/>
                  </a:schemeClr>
                </a:solidFill>
                <a:latin typeface="Trebuchet MS" panose="020B0703020202090204" pitchFamily="34" charset="0"/>
              </a:rPr>
              <a:t>How to Use the Assessment Tool</a:t>
            </a:r>
          </a:p>
        </p:txBody>
      </p:sp>
      <p:sp>
        <p:nvSpPr>
          <p:cNvPr id="3" name="Content Placeholder 2">
            <a:extLst>
              <a:ext uri="{FF2B5EF4-FFF2-40B4-BE49-F238E27FC236}">
                <a16:creationId xmlns:a16="http://schemas.microsoft.com/office/drawing/2014/main" id="{0B36A8B9-5AFE-4E3A-935E-887967D3BAE2}"/>
              </a:ext>
            </a:extLst>
          </p:cNvPr>
          <p:cNvSpPr>
            <a:spLocks noGrp="1"/>
          </p:cNvSpPr>
          <p:nvPr>
            <p:ph idx="4294967295"/>
          </p:nvPr>
        </p:nvSpPr>
        <p:spPr>
          <a:xfrm>
            <a:off x="7942418" y="1988213"/>
            <a:ext cx="3681412" cy="3103562"/>
          </a:xfrm>
        </p:spPr>
        <p:txBody>
          <a:bodyPr>
            <a:normAutofit/>
          </a:bodyPr>
          <a:lstStyle/>
          <a:p>
            <a:pPr marL="0" indent="0">
              <a:spcBef>
                <a:spcPts val="0"/>
              </a:spcBef>
              <a:buNone/>
            </a:pPr>
            <a:r>
              <a:rPr lang="en-US" sz="2000" dirty="0">
                <a:solidFill>
                  <a:schemeClr val="tx1">
                    <a:lumMod val="90000"/>
                    <a:lumOff val="10000"/>
                  </a:schemeClr>
                </a:solidFill>
                <a:latin typeface="Trebuchet MS" panose="020B0703020202090204" pitchFamily="34" charset="0"/>
              </a:rPr>
              <a:t>The tool is designed to collect data on images or videos of people by using tally marks in each box. </a:t>
            </a:r>
          </a:p>
          <a:p>
            <a:pPr marL="0" indent="0">
              <a:spcBef>
                <a:spcPts val="0"/>
              </a:spcBef>
              <a:spcAft>
                <a:spcPts val="1200"/>
              </a:spcAft>
              <a:buNone/>
            </a:pPr>
            <a:endParaRPr lang="en-US" sz="2000" dirty="0">
              <a:solidFill>
                <a:schemeClr val="tx1">
                  <a:lumMod val="90000"/>
                  <a:lumOff val="10000"/>
                </a:schemeClr>
              </a:solidFill>
              <a:latin typeface="Trebuchet MS" panose="020B0703020202090204" pitchFamily="34" charset="0"/>
            </a:endParaRPr>
          </a:p>
          <a:p>
            <a:pPr marL="0" indent="0">
              <a:spcBef>
                <a:spcPts val="0"/>
              </a:spcBef>
              <a:spcAft>
                <a:spcPts val="1200"/>
              </a:spcAft>
              <a:buNone/>
            </a:pPr>
            <a:r>
              <a:rPr lang="en-US" sz="2000" dirty="0">
                <a:solidFill>
                  <a:schemeClr val="tx1">
                    <a:lumMod val="90000"/>
                    <a:lumOff val="10000"/>
                  </a:schemeClr>
                </a:solidFill>
                <a:latin typeface="Trebuchet MS" panose="020B0703020202090204" pitchFamily="34" charset="0"/>
              </a:rPr>
              <a:t>One sheet can collect data on many images or videos, and you can print as many sheets as needed to collect data from each space. </a:t>
            </a:r>
          </a:p>
        </p:txBody>
      </p:sp>
      <p:pic>
        <p:nvPicPr>
          <p:cNvPr id="5" name="Picture 4">
            <a:extLst>
              <a:ext uri="{FF2B5EF4-FFF2-40B4-BE49-F238E27FC236}">
                <a16:creationId xmlns:a16="http://schemas.microsoft.com/office/drawing/2014/main" id="{84EB8AD1-9A93-4594-ABA0-E295EE5DE71B}"/>
              </a:ext>
            </a:extLst>
          </p:cNvPr>
          <p:cNvPicPr>
            <a:picLocks noChangeAspect="1"/>
          </p:cNvPicPr>
          <p:nvPr/>
        </p:nvPicPr>
        <p:blipFill>
          <a:blip r:embed="rId3"/>
          <a:stretch>
            <a:fillRect/>
          </a:stretch>
        </p:blipFill>
        <p:spPr>
          <a:xfrm>
            <a:off x="187322" y="1329657"/>
            <a:ext cx="7662499" cy="4420673"/>
          </a:xfrm>
          <a:prstGeom prst="rect">
            <a:avLst/>
          </a:prstGeom>
        </p:spPr>
      </p:pic>
    </p:spTree>
    <p:extLst>
      <p:ext uri="{BB962C8B-B14F-4D97-AF65-F5344CB8AC3E}">
        <p14:creationId xmlns:p14="http://schemas.microsoft.com/office/powerpoint/2010/main" val="3727314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9E67D737-90A8-452A-994A-64B5A334B819}"/>
              </a:ext>
            </a:extLst>
          </p:cNvPr>
          <p:cNvPicPr>
            <a:picLocks noChangeAspect="1"/>
          </p:cNvPicPr>
          <p:nvPr/>
        </p:nvPicPr>
        <p:blipFill rotWithShape="1">
          <a:blip r:embed="rId3">
            <a:extLst>
              <a:ext uri="{28A0092B-C50C-407E-A947-70E740481C1C}">
                <a14:useLocalDpi xmlns:a14="http://schemas.microsoft.com/office/drawing/2010/main" val="0"/>
              </a:ext>
            </a:extLst>
          </a:blip>
          <a:srcRect l="48286" t="2540" r="-1" b="7936"/>
          <a:stretch/>
        </p:blipFill>
        <p:spPr>
          <a:xfrm>
            <a:off x="7466694" y="3661680"/>
            <a:ext cx="1851257" cy="2403566"/>
          </a:xfrm>
          <a:prstGeom prst="rect">
            <a:avLst/>
          </a:prstGeom>
        </p:spPr>
      </p:pic>
      <p:sp>
        <p:nvSpPr>
          <p:cNvPr id="3" name="Content Placeholder 2">
            <a:extLst>
              <a:ext uri="{FF2B5EF4-FFF2-40B4-BE49-F238E27FC236}">
                <a16:creationId xmlns:a16="http://schemas.microsoft.com/office/drawing/2014/main" id="{C287E547-DE41-47E0-B0F4-B3E3707B78B0}"/>
              </a:ext>
            </a:extLst>
          </p:cNvPr>
          <p:cNvSpPr>
            <a:spLocks noGrp="1"/>
          </p:cNvSpPr>
          <p:nvPr>
            <p:ph idx="4294967295"/>
          </p:nvPr>
        </p:nvSpPr>
        <p:spPr>
          <a:xfrm>
            <a:off x="480331" y="3445456"/>
            <a:ext cx="11229975" cy="1325563"/>
          </a:xfrm>
        </p:spPr>
        <p:txBody>
          <a:bodyPr>
            <a:normAutofit/>
          </a:bodyPr>
          <a:lstStyle/>
          <a:p>
            <a:pPr marL="0" lvl="0" indent="0">
              <a:buNone/>
            </a:pPr>
            <a:r>
              <a:rPr lang="en-US" sz="2400" b="1" dirty="0">
                <a:solidFill>
                  <a:schemeClr val="tx1">
                    <a:lumMod val="90000"/>
                    <a:lumOff val="10000"/>
                  </a:schemeClr>
                </a:solidFill>
                <a:latin typeface="Trebuchet MS" panose="020B0703020202090204" pitchFamily="34" charset="0"/>
              </a:rPr>
              <a:t>2. </a:t>
            </a:r>
            <a:r>
              <a:rPr lang="en-US" sz="2400" dirty="0">
                <a:solidFill>
                  <a:schemeClr val="tx1">
                    <a:lumMod val="90000"/>
                    <a:lumOff val="10000"/>
                  </a:schemeClr>
                </a:solidFill>
                <a:latin typeface="Trebuchet MS" panose="020B0703020202090204" pitchFamily="34" charset="0"/>
              </a:rPr>
              <a:t>A person must be visible enough to be counted.</a:t>
            </a:r>
          </a:p>
        </p:txBody>
      </p:sp>
      <p:sp>
        <p:nvSpPr>
          <p:cNvPr id="4" name="Title 1">
            <a:extLst>
              <a:ext uri="{FF2B5EF4-FFF2-40B4-BE49-F238E27FC236}">
                <a16:creationId xmlns:a16="http://schemas.microsoft.com/office/drawing/2014/main" id="{F138BAC8-AFBD-47F8-9E20-F27E25BC60E6}"/>
              </a:ext>
            </a:extLst>
          </p:cNvPr>
          <p:cNvSpPr txBox="1">
            <a:spLocks/>
          </p:cNvSpPr>
          <p:nvPr/>
        </p:nvSpPr>
        <p:spPr>
          <a:xfrm>
            <a:off x="350089" y="50887"/>
            <a:ext cx="8834511" cy="992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Trebuchet MS" panose="020B0703020202090204" pitchFamily="34" charset="0"/>
              </a:rPr>
              <a:t>Standard Rules for the Assessment Tool</a:t>
            </a:r>
          </a:p>
        </p:txBody>
      </p:sp>
      <p:sp>
        <p:nvSpPr>
          <p:cNvPr id="5" name="Content Placeholder 2">
            <a:extLst>
              <a:ext uri="{FF2B5EF4-FFF2-40B4-BE49-F238E27FC236}">
                <a16:creationId xmlns:a16="http://schemas.microsoft.com/office/drawing/2014/main" id="{090EA897-862C-438A-81FF-AE132FB23817}"/>
              </a:ext>
            </a:extLst>
          </p:cNvPr>
          <p:cNvSpPr txBox="1">
            <a:spLocks/>
          </p:cNvSpPr>
          <p:nvPr/>
        </p:nvSpPr>
        <p:spPr>
          <a:xfrm>
            <a:off x="481691" y="964232"/>
            <a:ext cx="11228615" cy="6755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tx1">
                    <a:lumMod val="90000"/>
                    <a:lumOff val="10000"/>
                  </a:schemeClr>
                </a:solidFill>
                <a:latin typeface="Trebuchet MS" panose="020B0703020202090204" pitchFamily="34" charset="0"/>
              </a:rPr>
              <a:t>1. </a:t>
            </a:r>
            <a:r>
              <a:rPr lang="en-US" sz="2400" dirty="0">
                <a:solidFill>
                  <a:schemeClr val="tx1">
                    <a:lumMod val="90000"/>
                    <a:lumOff val="10000"/>
                  </a:schemeClr>
                </a:solidFill>
                <a:latin typeface="Trebuchet MS" panose="020B0703020202090204" pitchFamily="34" charset="0"/>
              </a:rPr>
              <a:t>Only humans should be included in the count.</a:t>
            </a:r>
          </a:p>
        </p:txBody>
      </p:sp>
      <p:sp>
        <p:nvSpPr>
          <p:cNvPr id="12" name="Rectangle 11">
            <a:extLst>
              <a:ext uri="{FF2B5EF4-FFF2-40B4-BE49-F238E27FC236}">
                <a16:creationId xmlns:a16="http://schemas.microsoft.com/office/drawing/2014/main" id="{D6D17634-2551-41B7-A160-D6CCEEE654A2}"/>
              </a:ext>
            </a:extLst>
          </p:cNvPr>
          <p:cNvSpPr/>
          <p:nvPr/>
        </p:nvSpPr>
        <p:spPr>
          <a:xfrm>
            <a:off x="7388988" y="6086554"/>
            <a:ext cx="1894039" cy="215444"/>
          </a:xfrm>
          <a:prstGeom prst="rect">
            <a:avLst/>
          </a:prstGeom>
        </p:spPr>
        <p:txBody>
          <a:bodyPr wrap="square">
            <a:spAutoFit/>
          </a:bodyPr>
          <a:lstStyle/>
          <a:p>
            <a:r>
              <a:rPr lang="en-US" sz="800" i="1" dirty="0">
                <a:solidFill>
                  <a:schemeClr val="tx1">
                    <a:lumMod val="90000"/>
                    <a:lumOff val="10000"/>
                  </a:schemeClr>
                </a:solidFill>
                <a:latin typeface="Trebuchet MS" panose="020B0703020202090204" pitchFamily="34" charset="0"/>
              </a:rPr>
              <a:t>Photo by Eye for Ebony on </a:t>
            </a:r>
            <a:r>
              <a:rPr lang="en-US" sz="800" i="1" dirty="0" err="1">
                <a:solidFill>
                  <a:schemeClr val="tx1">
                    <a:lumMod val="90000"/>
                    <a:lumOff val="10000"/>
                  </a:schemeClr>
                </a:solidFill>
                <a:latin typeface="Trebuchet MS" panose="020B0703020202090204" pitchFamily="34" charset="0"/>
              </a:rPr>
              <a:t>Unsplash</a:t>
            </a:r>
            <a:endParaRPr lang="en-US" sz="800" i="1" dirty="0">
              <a:solidFill>
                <a:schemeClr val="tx1">
                  <a:lumMod val="90000"/>
                  <a:lumOff val="10000"/>
                </a:schemeClr>
              </a:solidFill>
              <a:latin typeface="Trebuchet MS" panose="020B0703020202090204" pitchFamily="34" charset="0"/>
            </a:endParaRPr>
          </a:p>
        </p:txBody>
      </p:sp>
      <p:pic>
        <p:nvPicPr>
          <p:cNvPr id="20" name="Picture 19">
            <a:extLst>
              <a:ext uri="{FF2B5EF4-FFF2-40B4-BE49-F238E27FC236}">
                <a16:creationId xmlns:a16="http://schemas.microsoft.com/office/drawing/2014/main" id="{F917F6B7-32B2-47AF-9D45-658E10BACE23}"/>
              </a:ext>
            </a:extLst>
          </p:cNvPr>
          <p:cNvPicPr>
            <a:picLocks noChangeAspect="1"/>
          </p:cNvPicPr>
          <p:nvPr/>
        </p:nvPicPr>
        <p:blipFill rotWithShape="1">
          <a:blip r:embed="rId4">
            <a:extLst>
              <a:ext uri="{28A0092B-C50C-407E-A947-70E740481C1C}">
                <a14:useLocalDpi xmlns:a14="http://schemas.microsoft.com/office/drawing/2010/main" val="0"/>
              </a:ext>
            </a:extLst>
          </a:blip>
          <a:srcRect l="19548" t="9997" r="7447" b="20987"/>
          <a:stretch/>
        </p:blipFill>
        <p:spPr>
          <a:xfrm>
            <a:off x="6757904" y="1519407"/>
            <a:ext cx="2316354" cy="1459852"/>
          </a:xfrm>
          <a:prstGeom prst="rect">
            <a:avLst/>
          </a:prstGeom>
        </p:spPr>
      </p:pic>
      <p:sp>
        <p:nvSpPr>
          <p:cNvPr id="22" name="Rectangle 21">
            <a:extLst>
              <a:ext uri="{FF2B5EF4-FFF2-40B4-BE49-F238E27FC236}">
                <a16:creationId xmlns:a16="http://schemas.microsoft.com/office/drawing/2014/main" id="{18FC3A96-5AEB-4B40-822B-FE6612A751C7}"/>
              </a:ext>
            </a:extLst>
          </p:cNvPr>
          <p:cNvSpPr/>
          <p:nvPr/>
        </p:nvSpPr>
        <p:spPr>
          <a:xfrm>
            <a:off x="6664563" y="3014178"/>
            <a:ext cx="2004592" cy="215444"/>
          </a:xfrm>
          <a:prstGeom prst="rect">
            <a:avLst/>
          </a:prstGeom>
        </p:spPr>
        <p:txBody>
          <a:bodyPr wrap="square">
            <a:spAutoFit/>
          </a:bodyPr>
          <a:lstStyle/>
          <a:p>
            <a:r>
              <a:rPr lang="en-US" sz="800" i="1">
                <a:solidFill>
                  <a:schemeClr val="tx1">
                    <a:lumMod val="90000"/>
                    <a:lumOff val="10000"/>
                  </a:schemeClr>
                </a:solidFill>
                <a:latin typeface="Trebuchet MS" panose="020B0703020202090204" pitchFamily="34" charset="0"/>
              </a:rPr>
              <a:t>Photo by Alexis Brown on Unsplash</a:t>
            </a:r>
          </a:p>
        </p:txBody>
      </p:sp>
      <p:sp>
        <p:nvSpPr>
          <p:cNvPr id="23" name="L-Shape 22">
            <a:extLst>
              <a:ext uri="{FF2B5EF4-FFF2-40B4-BE49-F238E27FC236}">
                <a16:creationId xmlns:a16="http://schemas.microsoft.com/office/drawing/2014/main" id="{F3FD8786-E084-4398-B3B0-B7F5FE4D6326}"/>
              </a:ext>
            </a:extLst>
          </p:cNvPr>
          <p:cNvSpPr/>
          <p:nvPr/>
        </p:nvSpPr>
        <p:spPr>
          <a:xfrm rot="18390303">
            <a:off x="8689481" y="1897255"/>
            <a:ext cx="1143985" cy="512090"/>
          </a:xfrm>
          <a:prstGeom prst="corner">
            <a:avLst>
              <a:gd name="adj1" fmla="val 37084"/>
              <a:gd name="adj2" fmla="val 34148"/>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0000"/>
                  <a:lumOff val="10000"/>
                </a:schemeClr>
              </a:solidFill>
              <a:latin typeface="Trebuchet MS" panose="020B0703020202090204" pitchFamily="34" charset="0"/>
            </a:endParaRPr>
          </a:p>
        </p:txBody>
      </p:sp>
      <p:sp>
        <p:nvSpPr>
          <p:cNvPr id="25" name="L-Shape 24">
            <a:extLst>
              <a:ext uri="{FF2B5EF4-FFF2-40B4-BE49-F238E27FC236}">
                <a16:creationId xmlns:a16="http://schemas.microsoft.com/office/drawing/2014/main" id="{92791E91-5C15-4684-8592-61AE3825329D}"/>
              </a:ext>
            </a:extLst>
          </p:cNvPr>
          <p:cNvSpPr/>
          <p:nvPr/>
        </p:nvSpPr>
        <p:spPr>
          <a:xfrm rot="18390303">
            <a:off x="8612608" y="5195040"/>
            <a:ext cx="1143985" cy="512090"/>
          </a:xfrm>
          <a:prstGeom prst="corner">
            <a:avLst>
              <a:gd name="adj1" fmla="val 37084"/>
              <a:gd name="adj2" fmla="val 34148"/>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0000"/>
                  <a:lumOff val="10000"/>
                </a:schemeClr>
              </a:solidFill>
              <a:latin typeface="Trebuchet MS" panose="020B0703020202090204" pitchFamily="34" charset="0"/>
            </a:endParaRPr>
          </a:p>
        </p:txBody>
      </p:sp>
      <p:pic>
        <p:nvPicPr>
          <p:cNvPr id="1026" name="Picture 2" descr="macro shot photography of person's right eye">
            <a:extLst>
              <a:ext uri="{FF2B5EF4-FFF2-40B4-BE49-F238E27FC236}">
                <a16:creationId xmlns:a16="http://schemas.microsoft.com/office/drawing/2014/main" id="{BC5E0BA8-842D-4D26-A525-8E43B6D03A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9738" y="4114496"/>
            <a:ext cx="3063444" cy="1724719"/>
          </a:xfrm>
          <a:prstGeom prst="rect">
            <a:avLst/>
          </a:prstGeom>
          <a:noFill/>
          <a:extLst>
            <a:ext uri="{909E8E84-426E-40DD-AFC4-6F175D3DCCD1}">
              <a14:hiddenFill xmlns:a14="http://schemas.microsoft.com/office/drawing/2010/main">
                <a:solidFill>
                  <a:srgbClr val="FFFFFF"/>
                </a:solidFill>
              </a14:hiddenFill>
            </a:ext>
          </a:extLst>
        </p:spPr>
      </p:pic>
      <p:sp>
        <p:nvSpPr>
          <p:cNvPr id="24" name="Multiplication Sign 23">
            <a:extLst>
              <a:ext uri="{FF2B5EF4-FFF2-40B4-BE49-F238E27FC236}">
                <a16:creationId xmlns:a16="http://schemas.microsoft.com/office/drawing/2014/main" id="{206AF4DE-F8FC-442E-A97E-5488177398BE}"/>
              </a:ext>
            </a:extLst>
          </p:cNvPr>
          <p:cNvSpPr/>
          <p:nvPr/>
        </p:nvSpPr>
        <p:spPr>
          <a:xfrm>
            <a:off x="1191336" y="4505031"/>
            <a:ext cx="1639119" cy="1581523"/>
          </a:xfrm>
          <a:prstGeom prst="mathMultiply">
            <a:avLst>
              <a:gd name="adj1" fmla="val 16841"/>
            </a:avLst>
          </a:prstGeom>
          <a:solidFill>
            <a:srgbClr val="C0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0000"/>
                  <a:lumOff val="10000"/>
                </a:schemeClr>
              </a:solidFill>
              <a:latin typeface="Trebuchet MS" panose="020B0703020202090204" pitchFamily="34" charset="0"/>
            </a:endParaRPr>
          </a:p>
        </p:txBody>
      </p:sp>
      <p:sp>
        <p:nvSpPr>
          <p:cNvPr id="18" name="Rectangle 17">
            <a:extLst>
              <a:ext uri="{FF2B5EF4-FFF2-40B4-BE49-F238E27FC236}">
                <a16:creationId xmlns:a16="http://schemas.microsoft.com/office/drawing/2014/main" id="{17D8D1FF-603F-486C-8920-610F0498F27B}"/>
              </a:ext>
            </a:extLst>
          </p:cNvPr>
          <p:cNvSpPr/>
          <p:nvPr/>
        </p:nvSpPr>
        <p:spPr>
          <a:xfrm>
            <a:off x="2506163" y="5870782"/>
            <a:ext cx="2194632" cy="215444"/>
          </a:xfrm>
          <a:prstGeom prst="rect">
            <a:avLst/>
          </a:prstGeom>
        </p:spPr>
        <p:txBody>
          <a:bodyPr wrap="square">
            <a:spAutoFit/>
          </a:bodyPr>
          <a:lstStyle/>
          <a:p>
            <a:r>
              <a:rPr lang="en-US" sz="800" b="0" i="1" dirty="0">
                <a:solidFill>
                  <a:schemeClr val="tx1">
                    <a:lumMod val="90000"/>
                    <a:lumOff val="10000"/>
                  </a:schemeClr>
                </a:solidFill>
                <a:effectLst/>
                <a:latin typeface="Trebuchet MS" panose="020B0703020202090204" pitchFamily="34" charset="0"/>
              </a:rPr>
              <a:t>Photo by </a:t>
            </a:r>
            <a:r>
              <a:rPr lang="en-US" sz="800" i="1" dirty="0">
                <a:solidFill>
                  <a:schemeClr val="tx1">
                    <a:lumMod val="90000"/>
                    <a:lumOff val="10000"/>
                  </a:schemeClr>
                </a:solidFill>
                <a:latin typeface="Trebuchet MS" panose="020B0703020202090204" pitchFamily="34" charset="0"/>
              </a:rPr>
              <a:t>Jordan Whitfield </a:t>
            </a:r>
            <a:r>
              <a:rPr lang="en-US" sz="800" b="0" i="1" dirty="0">
                <a:solidFill>
                  <a:schemeClr val="tx1">
                    <a:lumMod val="90000"/>
                    <a:lumOff val="10000"/>
                  </a:schemeClr>
                </a:solidFill>
                <a:effectLst/>
                <a:latin typeface="Trebuchet MS" panose="020B0703020202090204" pitchFamily="34" charset="0"/>
              </a:rPr>
              <a:t>on </a:t>
            </a:r>
            <a:r>
              <a:rPr lang="en-US" sz="800" b="0" i="1" dirty="0" err="1">
                <a:solidFill>
                  <a:schemeClr val="tx1">
                    <a:lumMod val="90000"/>
                    <a:lumOff val="10000"/>
                  </a:schemeClr>
                </a:solidFill>
                <a:effectLst/>
                <a:latin typeface="Trebuchet MS" panose="020B0703020202090204" pitchFamily="34" charset="0"/>
              </a:rPr>
              <a:t>Unsplash</a:t>
            </a:r>
            <a:endParaRPr lang="en-US" sz="800" i="1" dirty="0">
              <a:solidFill>
                <a:schemeClr val="tx1">
                  <a:lumMod val="90000"/>
                  <a:lumOff val="10000"/>
                </a:schemeClr>
              </a:solidFill>
              <a:latin typeface="Trebuchet MS" panose="020B0703020202090204" pitchFamily="34" charset="0"/>
            </a:endParaRPr>
          </a:p>
        </p:txBody>
      </p:sp>
      <p:pic>
        <p:nvPicPr>
          <p:cNvPr id="1028" name="Picture 4" descr="two Minions character figure on red table">
            <a:extLst>
              <a:ext uri="{FF2B5EF4-FFF2-40B4-BE49-F238E27FC236}">
                <a16:creationId xmlns:a16="http://schemas.microsoft.com/office/drawing/2014/main" id="{50A09EBF-CCB5-458C-815C-5C074E5949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4441" y="1515606"/>
            <a:ext cx="2316354" cy="1737266"/>
          </a:xfrm>
          <a:prstGeom prst="rect">
            <a:avLst/>
          </a:prstGeom>
          <a:noFill/>
          <a:extLst>
            <a:ext uri="{909E8E84-426E-40DD-AFC4-6F175D3DCCD1}">
              <a14:hiddenFill xmlns:a14="http://schemas.microsoft.com/office/drawing/2010/main">
                <a:solidFill>
                  <a:srgbClr val="FFFFFF"/>
                </a:solidFill>
              </a14:hiddenFill>
            </a:ext>
          </a:extLst>
        </p:spPr>
      </p:pic>
      <p:sp>
        <p:nvSpPr>
          <p:cNvPr id="19" name="Multiplication Sign 18">
            <a:extLst>
              <a:ext uri="{FF2B5EF4-FFF2-40B4-BE49-F238E27FC236}">
                <a16:creationId xmlns:a16="http://schemas.microsoft.com/office/drawing/2014/main" id="{5B221CC9-612F-4CF9-BBF6-80BDD3E0CAF2}"/>
              </a:ext>
            </a:extLst>
          </p:cNvPr>
          <p:cNvSpPr/>
          <p:nvPr/>
        </p:nvSpPr>
        <p:spPr>
          <a:xfrm>
            <a:off x="1501199" y="1562207"/>
            <a:ext cx="1639119" cy="1581523"/>
          </a:xfrm>
          <a:prstGeom prst="mathMultiply">
            <a:avLst>
              <a:gd name="adj1" fmla="val 16841"/>
            </a:avLst>
          </a:prstGeom>
          <a:solidFill>
            <a:srgbClr val="C0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0000"/>
                  <a:lumOff val="10000"/>
                </a:schemeClr>
              </a:solidFill>
              <a:latin typeface="Trebuchet MS" panose="020B0703020202090204" pitchFamily="34" charset="0"/>
            </a:endParaRPr>
          </a:p>
        </p:txBody>
      </p:sp>
    </p:spTree>
    <p:extLst>
      <p:ext uri="{BB962C8B-B14F-4D97-AF65-F5344CB8AC3E}">
        <p14:creationId xmlns:p14="http://schemas.microsoft.com/office/powerpoint/2010/main" val="1036155333"/>
      </p:ext>
    </p:extLst>
  </p:cSld>
  <p:clrMapOvr>
    <a:masterClrMapping/>
  </p:clrMapOvr>
</p:sld>
</file>

<file path=ppt/theme/theme1.xml><?xml version="1.0" encoding="utf-8"?>
<a:theme xmlns:a="http://schemas.openxmlformats.org/drawingml/2006/main" name="Retrospect">
  <a:themeElements>
    <a:clrScheme name="Custom 7">
      <a:dk1>
        <a:srgbClr val="10111A"/>
      </a:dk1>
      <a:lt1>
        <a:sysClr val="window" lastClr="FFFFFF"/>
      </a:lt1>
      <a:dk2>
        <a:srgbClr val="10111A"/>
      </a:dk2>
      <a:lt2>
        <a:srgbClr val="FFFFFF"/>
      </a:lt2>
      <a:accent1>
        <a:srgbClr val="AC70AE"/>
      </a:accent1>
      <a:accent2>
        <a:srgbClr val="136E85"/>
      </a:accent2>
      <a:accent3>
        <a:srgbClr val="E37053"/>
      </a:accent3>
      <a:accent4>
        <a:srgbClr val="69BAB6"/>
      </a:accent4>
      <a:accent5>
        <a:srgbClr val="A35FA5"/>
      </a:accent5>
      <a:accent6>
        <a:srgbClr val="E16143"/>
      </a:accent6>
      <a:hlink>
        <a:srgbClr val="188DA8"/>
      </a:hlink>
      <a:folHlink>
        <a:srgbClr val="B37AB4"/>
      </a:folHlink>
    </a:clrScheme>
    <a:fontScheme name="Custom 3">
      <a:majorFont>
        <a:latin typeface="Microsoft JhengHei UI"/>
        <a:ea typeface=""/>
        <a:cs typeface=""/>
      </a:majorFont>
      <a:minorFont>
        <a:latin typeface="Microsoft JhengHei UI"/>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FF589A067AB6409CEE8D545E4C2283" ma:contentTypeVersion="12" ma:contentTypeDescription="Create a new document." ma:contentTypeScope="" ma:versionID="dcd5fa496e220544544713d5f68dc310">
  <xsd:schema xmlns:xsd="http://www.w3.org/2001/XMLSchema" xmlns:xs="http://www.w3.org/2001/XMLSchema" xmlns:p="http://schemas.microsoft.com/office/2006/metadata/properties" xmlns:ns2="5c08d7cd-4bd9-4e5f-84ac-cc18b1155903" xmlns:ns3="3ead7121-eaca-4003-bc54-db4a104dc9af" targetNamespace="http://schemas.microsoft.com/office/2006/metadata/properties" ma:root="true" ma:fieldsID="1e156202131b77a8eda83f912aa08500" ns2:_="" ns3:_="">
    <xsd:import namespace="5c08d7cd-4bd9-4e5f-84ac-cc18b1155903"/>
    <xsd:import namespace="3ead7121-eaca-4003-bc54-db4a104dc9a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08d7cd-4bd9-4e5f-84ac-cc18b11559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ead7121-eaca-4003-bc54-db4a104dc9a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8CC0DC3-B519-438F-983E-EB3E9F53BA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08d7cd-4bd9-4e5f-84ac-cc18b1155903"/>
    <ds:schemaRef ds:uri="3ead7121-eaca-4003-bc54-db4a104dc9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EFA06C-3DB5-4C31-8F98-A9F09D1CC970}">
  <ds:schemaRefs>
    <ds:schemaRef ds:uri="http://purl.org/dc/elements/1.1/"/>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schemas.microsoft.com/office/2006/metadata/properties"/>
    <ds:schemaRef ds:uri="3ead7121-eaca-4003-bc54-db4a104dc9af"/>
    <ds:schemaRef ds:uri="5c08d7cd-4bd9-4e5f-84ac-cc18b1155903"/>
    <ds:schemaRef ds:uri="http://www.w3.org/XML/1998/namespace"/>
    <ds:schemaRef ds:uri="http://purl.org/dc/dcmitype/"/>
  </ds:schemaRefs>
</ds:datastoreItem>
</file>

<file path=customXml/itemProps3.xml><?xml version="1.0" encoding="utf-8"?>
<ds:datastoreItem xmlns:ds="http://schemas.openxmlformats.org/officeDocument/2006/customXml" ds:itemID="{5BC964F1-5529-4ABE-A026-371059E0FEF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1864</TotalTime>
  <Words>1863</Words>
  <Application>Microsoft Office PowerPoint</Application>
  <PresentationFormat>Widescreen</PresentationFormat>
  <Paragraphs>228</Paragraphs>
  <Slides>26</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Microsoft JhengHei UI</vt:lpstr>
      <vt:lpstr>Arial</vt:lpstr>
      <vt:lpstr>Arial Rounded MT Bold</vt:lpstr>
      <vt:lpstr>Calibri</vt:lpstr>
      <vt:lpstr>Georgia</vt:lpstr>
      <vt:lpstr>Symbol</vt:lpstr>
      <vt:lpstr>Trebuchet MS</vt:lpstr>
      <vt:lpstr>Wingdings</vt:lpstr>
      <vt:lpstr>Retrospect</vt:lpstr>
      <vt:lpstr>The IF/THEN® Gender Representation Toolkit</vt:lpstr>
      <vt:lpstr>Session Schedule</vt:lpstr>
      <vt:lpstr>PowerPoint Presentation</vt:lpstr>
      <vt:lpstr>PowerPoint Presentation</vt:lpstr>
      <vt:lpstr>Goals of the IF/THEN® Gender Representation Toolkit</vt:lpstr>
      <vt:lpstr>Why Does Representation Matter?</vt:lpstr>
      <vt:lpstr>Why Does Representation Matter?</vt:lpstr>
      <vt:lpstr>How to Use the Assessment Tool</vt:lpstr>
      <vt:lpstr>PowerPoint Presentation</vt:lpstr>
      <vt:lpstr>PowerPoint Presentation</vt:lpstr>
      <vt:lpstr>PowerPoint Presentation</vt:lpstr>
      <vt:lpstr>PowerPoint Presentation</vt:lpstr>
      <vt:lpstr>PowerPoint Presentation</vt:lpstr>
      <vt:lpstr>PowerPoint Presentation</vt:lpstr>
      <vt:lpstr>Age</vt:lpstr>
      <vt:lpstr>PowerPoint Presentation</vt:lpstr>
      <vt:lpstr>Gender</vt:lpstr>
      <vt:lpstr>Gender Non-conforming</vt:lpstr>
      <vt:lpstr>PowerPoint Presentation</vt:lpstr>
      <vt:lpstr>PowerPoint Presentation</vt:lpstr>
      <vt:lpstr>STEM</vt:lpstr>
      <vt:lpstr>PowerPoint Presentation</vt:lpstr>
      <vt:lpstr>Additional Categories</vt:lpstr>
      <vt:lpstr>Notes</vt:lpstr>
      <vt:lpstr>Logistics</vt:lpstr>
      <vt:lpstr>What do you think?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Staff Session:  Planning and Prep </dc:title>
  <dc:creator>Amanda Fisher</dc:creator>
  <cp:lastModifiedBy>ASTC</cp:lastModifiedBy>
  <cp:revision>135</cp:revision>
  <dcterms:created xsi:type="dcterms:W3CDTF">2019-12-04T00:02:19Z</dcterms:created>
  <dcterms:modified xsi:type="dcterms:W3CDTF">2020-02-05T01:48:38Z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0x01010018FF589A067AB6409CEE8D545E4C2283</vt:lpwstr>
  </property>
</Properties>
</file>